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43"/>
  </p:notesMasterIdLst>
  <p:sldIdLst>
    <p:sldId id="1242" r:id="rId3"/>
    <p:sldId id="4536" r:id="rId4"/>
    <p:sldId id="257" r:id="rId5"/>
    <p:sldId id="317" r:id="rId6"/>
    <p:sldId id="319" r:id="rId7"/>
    <p:sldId id="4539" r:id="rId8"/>
    <p:sldId id="4531" r:id="rId9"/>
    <p:sldId id="4519" r:id="rId10"/>
    <p:sldId id="4500" r:id="rId11"/>
    <p:sldId id="4502" r:id="rId12"/>
    <p:sldId id="4520" r:id="rId13"/>
    <p:sldId id="4504" r:id="rId14"/>
    <p:sldId id="4521" r:id="rId15"/>
    <p:sldId id="4533" r:id="rId16"/>
    <p:sldId id="4506" r:id="rId17"/>
    <p:sldId id="4522" r:id="rId18"/>
    <p:sldId id="4523" r:id="rId19"/>
    <p:sldId id="4503" r:id="rId20"/>
    <p:sldId id="4510" r:id="rId21"/>
    <p:sldId id="4511" r:id="rId22"/>
    <p:sldId id="4512" r:id="rId23"/>
    <p:sldId id="4513" r:id="rId24"/>
    <p:sldId id="4535" r:id="rId25"/>
    <p:sldId id="4530" r:id="rId26"/>
    <p:sldId id="4529" r:id="rId27"/>
    <p:sldId id="4528" r:id="rId28"/>
    <p:sldId id="4526" r:id="rId29"/>
    <p:sldId id="4527" r:id="rId30"/>
    <p:sldId id="4532" r:id="rId31"/>
    <p:sldId id="4514" r:id="rId32"/>
    <p:sldId id="4534" r:id="rId33"/>
    <p:sldId id="4515" r:id="rId34"/>
    <p:sldId id="4524" r:id="rId35"/>
    <p:sldId id="4517" r:id="rId36"/>
    <p:sldId id="4525" r:id="rId37"/>
    <p:sldId id="4518" r:id="rId38"/>
    <p:sldId id="279" r:id="rId39"/>
    <p:sldId id="264" r:id="rId40"/>
    <p:sldId id="4538" r:id="rId41"/>
    <p:sldId id="131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63E38E-4CEA-44BC-8289-B6A5B7205F10}">
          <p14:sldIdLst>
            <p14:sldId id="1242"/>
            <p14:sldId id="4536"/>
            <p14:sldId id="257"/>
            <p14:sldId id="317"/>
            <p14:sldId id="319"/>
            <p14:sldId id="4539"/>
            <p14:sldId id="4531"/>
            <p14:sldId id="4519"/>
            <p14:sldId id="4500"/>
          </p14:sldIdLst>
        </p14:section>
        <p14:section name="Untitled Section" id="{2D67A8A9-55AE-450C-865D-9EC160C8B640}">
          <p14:sldIdLst>
            <p14:sldId id="4502"/>
            <p14:sldId id="4520"/>
            <p14:sldId id="4504"/>
            <p14:sldId id="4521"/>
            <p14:sldId id="4533"/>
            <p14:sldId id="4506"/>
            <p14:sldId id="4522"/>
            <p14:sldId id="4523"/>
            <p14:sldId id="4503"/>
            <p14:sldId id="4510"/>
            <p14:sldId id="4511"/>
            <p14:sldId id="4512"/>
            <p14:sldId id="4513"/>
            <p14:sldId id="4535"/>
            <p14:sldId id="4530"/>
            <p14:sldId id="4529"/>
            <p14:sldId id="4528"/>
            <p14:sldId id="4526"/>
            <p14:sldId id="4527"/>
            <p14:sldId id="4532"/>
            <p14:sldId id="4514"/>
            <p14:sldId id="4534"/>
            <p14:sldId id="4515"/>
            <p14:sldId id="4524"/>
            <p14:sldId id="4517"/>
            <p14:sldId id="4525"/>
            <p14:sldId id="4518"/>
            <p14:sldId id="279"/>
            <p14:sldId id="264"/>
            <p14:sldId id="4538"/>
            <p14:sldId id="1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3D72"/>
    <a:srgbClr val="C0C0C0"/>
    <a:srgbClr val="426DA9"/>
    <a:srgbClr val="AEABAB"/>
    <a:srgbClr val="BFBFBF"/>
    <a:srgbClr val="7F7F7F"/>
    <a:srgbClr val="F8F8F8"/>
    <a:srgbClr val="A6A6A6"/>
    <a:srgbClr val="595959"/>
    <a:srgbClr val="84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5" autoAdjust="0"/>
    <p:restoredTop sz="94660"/>
  </p:normalViewPr>
  <p:slideViewPr>
    <p:cSldViewPr snapToGrid="0">
      <p:cViewPr varScale="1">
        <p:scale>
          <a:sx n="118" d="100"/>
          <a:sy n="118" d="100"/>
        </p:scale>
        <p:origin x="1267" y="8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91C3C5-0B3C-4EB9-B653-FD69A4559CF5}" type="doc">
      <dgm:prSet loTypeId="urn:microsoft.com/office/officeart/2005/8/layout/venn2" loCatId="relationship" qsTypeId="urn:microsoft.com/office/officeart/2005/8/quickstyle/simple1" qsCatId="simple" csTypeId="urn:microsoft.com/office/officeart/2005/8/colors/colorful3" csCatId="colorful" phldr="1"/>
      <dgm:spPr/>
      <dgm:t>
        <a:bodyPr/>
        <a:lstStyle/>
        <a:p>
          <a:endParaRPr lang="de-DE"/>
        </a:p>
      </dgm:t>
    </dgm:pt>
    <dgm:pt modelId="{EFE71390-9C5B-4739-95B6-B7BE7AD3CB80}">
      <dgm:prSet phldrT="[Text]"/>
      <dgm:spPr/>
      <dgm:t>
        <a:bodyPr/>
        <a:lstStyle/>
        <a:p>
          <a:r>
            <a:rPr lang="en-US" dirty="0"/>
            <a:t>Single Team</a:t>
          </a:r>
          <a:endParaRPr lang="de-DE" dirty="0"/>
        </a:p>
      </dgm:t>
    </dgm:pt>
    <dgm:pt modelId="{C000B21F-0622-40E6-851F-FCDDCF5C1E1E}" type="parTrans" cxnId="{C5FDDDFC-EFFC-4F0F-95A2-D170852C8E2C}">
      <dgm:prSet/>
      <dgm:spPr/>
      <dgm:t>
        <a:bodyPr/>
        <a:lstStyle/>
        <a:p>
          <a:endParaRPr lang="de-DE"/>
        </a:p>
      </dgm:t>
    </dgm:pt>
    <dgm:pt modelId="{53F0C05D-DA90-431E-9EFD-3C8E62B64FAF}" type="sibTrans" cxnId="{C5FDDDFC-EFFC-4F0F-95A2-D170852C8E2C}">
      <dgm:prSet/>
      <dgm:spPr/>
      <dgm:t>
        <a:bodyPr/>
        <a:lstStyle/>
        <a:p>
          <a:endParaRPr lang="de-DE"/>
        </a:p>
      </dgm:t>
    </dgm:pt>
    <dgm:pt modelId="{BE37B896-D1CD-467E-B0EC-3AD435BB1927}">
      <dgm:prSet phldrT="[Text]"/>
      <dgm:spPr/>
      <dgm:t>
        <a:bodyPr/>
        <a:lstStyle/>
        <a:p>
          <a:r>
            <a:rPr lang="en-US"/>
            <a:t>Azure AD Groups</a:t>
          </a:r>
          <a:endParaRPr lang="de-DE" dirty="0"/>
        </a:p>
      </dgm:t>
    </dgm:pt>
    <dgm:pt modelId="{844C644B-E89C-4A64-A8E7-820C2E4152E8}" type="parTrans" cxnId="{9A3C9BC0-F489-4066-B49A-5093B7DC4AEB}">
      <dgm:prSet/>
      <dgm:spPr/>
      <dgm:t>
        <a:bodyPr/>
        <a:lstStyle/>
        <a:p>
          <a:endParaRPr lang="de-DE"/>
        </a:p>
      </dgm:t>
    </dgm:pt>
    <dgm:pt modelId="{3B439A6C-9A3C-4FEE-97CF-C19113DECCA0}" type="sibTrans" cxnId="{9A3C9BC0-F489-4066-B49A-5093B7DC4AEB}">
      <dgm:prSet/>
      <dgm:spPr/>
      <dgm:t>
        <a:bodyPr/>
        <a:lstStyle/>
        <a:p>
          <a:endParaRPr lang="de-DE"/>
        </a:p>
      </dgm:t>
    </dgm:pt>
    <dgm:pt modelId="{D9962172-C3F9-4190-9E00-B2FE386F0FCD}">
      <dgm:prSet phldrT="[Text]"/>
      <dgm:spPr/>
      <dgm:t>
        <a:bodyPr/>
        <a:lstStyle/>
        <a:p>
          <a:r>
            <a:rPr lang="en-US" dirty="0"/>
            <a:t>Microsoft 365 Groups</a:t>
          </a:r>
          <a:endParaRPr lang="de-DE" dirty="0"/>
        </a:p>
      </dgm:t>
    </dgm:pt>
    <dgm:pt modelId="{90BBDEB5-FD76-4632-AD40-715B557C813B}" type="parTrans" cxnId="{DA1A7A34-CBE8-4857-B613-B5644D481A93}">
      <dgm:prSet/>
      <dgm:spPr/>
      <dgm:t>
        <a:bodyPr/>
        <a:lstStyle/>
        <a:p>
          <a:endParaRPr lang="de-DE"/>
        </a:p>
      </dgm:t>
    </dgm:pt>
    <dgm:pt modelId="{B18634E9-E2F3-44E0-A7AC-B2D31FCC599D}" type="sibTrans" cxnId="{DA1A7A34-CBE8-4857-B613-B5644D481A93}">
      <dgm:prSet/>
      <dgm:spPr/>
      <dgm:t>
        <a:bodyPr/>
        <a:lstStyle/>
        <a:p>
          <a:endParaRPr lang="de-DE"/>
        </a:p>
      </dgm:t>
    </dgm:pt>
    <dgm:pt modelId="{B4D26D48-174F-4923-8FFA-3907410A45D6}">
      <dgm:prSet phldrT="[Text]"/>
      <dgm:spPr/>
      <dgm:t>
        <a:bodyPr/>
        <a:lstStyle/>
        <a:p>
          <a:r>
            <a:rPr lang="de-DE" dirty="0" err="1"/>
            <a:t>Org-wide</a:t>
          </a:r>
          <a:r>
            <a:rPr lang="de-DE" dirty="0"/>
            <a:t> Teams Settings</a:t>
          </a:r>
        </a:p>
      </dgm:t>
    </dgm:pt>
    <dgm:pt modelId="{E2D8AD12-0CAA-458A-A194-285A6182F67E}" type="parTrans" cxnId="{4672D131-86F6-4F5E-BB63-9B29F9504EC4}">
      <dgm:prSet/>
      <dgm:spPr/>
    </dgm:pt>
    <dgm:pt modelId="{C390A7D4-DC39-401D-A078-CA12DD9F1155}" type="sibTrans" cxnId="{4672D131-86F6-4F5E-BB63-9B29F9504EC4}">
      <dgm:prSet/>
      <dgm:spPr/>
    </dgm:pt>
    <dgm:pt modelId="{291C587B-1E64-428F-86F4-72AA57BF16BC}" type="pres">
      <dgm:prSet presAssocID="{EC91C3C5-0B3C-4EB9-B653-FD69A4559CF5}" presName="Name0" presStyleCnt="0">
        <dgm:presLayoutVars>
          <dgm:chMax val="7"/>
          <dgm:resizeHandles val="exact"/>
        </dgm:presLayoutVars>
      </dgm:prSet>
      <dgm:spPr/>
    </dgm:pt>
    <dgm:pt modelId="{BA34DA5B-6542-4E81-BC6C-B51280D39EA9}" type="pres">
      <dgm:prSet presAssocID="{EC91C3C5-0B3C-4EB9-B653-FD69A4559CF5}" presName="comp1" presStyleCnt="0"/>
      <dgm:spPr/>
    </dgm:pt>
    <dgm:pt modelId="{6E45D924-60F8-45E8-9116-94D6BBB40ED5}" type="pres">
      <dgm:prSet presAssocID="{EC91C3C5-0B3C-4EB9-B653-FD69A4559CF5}" presName="circle1" presStyleLbl="node1" presStyleIdx="0" presStyleCnt="4"/>
      <dgm:spPr/>
    </dgm:pt>
    <dgm:pt modelId="{7779B378-CEA1-4609-ACB8-63644F1B4105}" type="pres">
      <dgm:prSet presAssocID="{EC91C3C5-0B3C-4EB9-B653-FD69A4559CF5}" presName="c1text" presStyleLbl="node1" presStyleIdx="0" presStyleCnt="4">
        <dgm:presLayoutVars>
          <dgm:bulletEnabled val="1"/>
        </dgm:presLayoutVars>
      </dgm:prSet>
      <dgm:spPr/>
    </dgm:pt>
    <dgm:pt modelId="{58E2B039-432B-4FED-AB15-25E68D2F5591}" type="pres">
      <dgm:prSet presAssocID="{EC91C3C5-0B3C-4EB9-B653-FD69A4559CF5}" presName="comp2" presStyleCnt="0"/>
      <dgm:spPr/>
    </dgm:pt>
    <dgm:pt modelId="{E5C32EF7-D057-43F2-BB5C-806887ED5988}" type="pres">
      <dgm:prSet presAssocID="{EC91C3C5-0B3C-4EB9-B653-FD69A4559CF5}" presName="circle2" presStyleLbl="node1" presStyleIdx="1" presStyleCnt="4"/>
      <dgm:spPr/>
    </dgm:pt>
    <dgm:pt modelId="{A2FC46A3-E6A0-4EC2-BD0F-CD261AA46900}" type="pres">
      <dgm:prSet presAssocID="{EC91C3C5-0B3C-4EB9-B653-FD69A4559CF5}" presName="c2text" presStyleLbl="node1" presStyleIdx="1" presStyleCnt="4">
        <dgm:presLayoutVars>
          <dgm:bulletEnabled val="1"/>
        </dgm:presLayoutVars>
      </dgm:prSet>
      <dgm:spPr/>
    </dgm:pt>
    <dgm:pt modelId="{74EA01BB-91AF-473A-BA6B-CCE6EE0BDBB3}" type="pres">
      <dgm:prSet presAssocID="{EC91C3C5-0B3C-4EB9-B653-FD69A4559CF5}" presName="comp3" presStyleCnt="0"/>
      <dgm:spPr/>
    </dgm:pt>
    <dgm:pt modelId="{70B6E25D-53F5-4ECD-89D2-D627D77BFC8D}" type="pres">
      <dgm:prSet presAssocID="{EC91C3C5-0B3C-4EB9-B653-FD69A4559CF5}" presName="circle3" presStyleLbl="node1" presStyleIdx="2" presStyleCnt="4"/>
      <dgm:spPr/>
    </dgm:pt>
    <dgm:pt modelId="{6ACCB04A-4FC3-4D2D-B4D4-36267E593C9A}" type="pres">
      <dgm:prSet presAssocID="{EC91C3C5-0B3C-4EB9-B653-FD69A4559CF5}" presName="c3text" presStyleLbl="node1" presStyleIdx="2" presStyleCnt="4">
        <dgm:presLayoutVars>
          <dgm:bulletEnabled val="1"/>
        </dgm:presLayoutVars>
      </dgm:prSet>
      <dgm:spPr/>
    </dgm:pt>
    <dgm:pt modelId="{ADB06775-6D82-4BBC-9462-0CC13A85961D}" type="pres">
      <dgm:prSet presAssocID="{EC91C3C5-0B3C-4EB9-B653-FD69A4559CF5}" presName="comp4" presStyleCnt="0"/>
      <dgm:spPr/>
    </dgm:pt>
    <dgm:pt modelId="{B9C1237C-4A22-4AEE-9520-E03C0F45A21B}" type="pres">
      <dgm:prSet presAssocID="{EC91C3C5-0B3C-4EB9-B653-FD69A4559CF5}" presName="circle4" presStyleLbl="node1" presStyleIdx="3" presStyleCnt="4"/>
      <dgm:spPr/>
    </dgm:pt>
    <dgm:pt modelId="{E8A5E4C6-6EA4-471A-9022-D5C2F2D3029B}" type="pres">
      <dgm:prSet presAssocID="{EC91C3C5-0B3C-4EB9-B653-FD69A4559CF5}" presName="c4text" presStyleLbl="node1" presStyleIdx="3" presStyleCnt="4">
        <dgm:presLayoutVars>
          <dgm:bulletEnabled val="1"/>
        </dgm:presLayoutVars>
      </dgm:prSet>
      <dgm:spPr/>
    </dgm:pt>
  </dgm:ptLst>
  <dgm:cxnLst>
    <dgm:cxn modelId="{0781CB23-912A-4FA7-8CCF-C5B824D7790D}" type="presOf" srcId="{EFE71390-9C5B-4739-95B6-B7BE7AD3CB80}" destId="{7779B378-CEA1-4609-ACB8-63644F1B4105}" srcOrd="1" destOrd="0" presId="urn:microsoft.com/office/officeart/2005/8/layout/venn2"/>
    <dgm:cxn modelId="{4672D131-86F6-4F5E-BB63-9B29F9504EC4}" srcId="{EC91C3C5-0B3C-4EB9-B653-FD69A4559CF5}" destId="{B4D26D48-174F-4923-8FFA-3907410A45D6}" srcOrd="1" destOrd="0" parTransId="{E2D8AD12-0CAA-458A-A194-285A6182F67E}" sibTransId="{C390A7D4-DC39-401D-A078-CA12DD9F1155}"/>
    <dgm:cxn modelId="{DA1A7A34-CBE8-4857-B613-B5644D481A93}" srcId="{EC91C3C5-0B3C-4EB9-B653-FD69A4559CF5}" destId="{D9962172-C3F9-4190-9E00-B2FE386F0FCD}" srcOrd="2" destOrd="0" parTransId="{90BBDEB5-FD76-4632-AD40-715B557C813B}" sibTransId="{B18634E9-E2F3-44E0-A7AC-B2D31FCC599D}"/>
    <dgm:cxn modelId="{E5C87E40-49A8-4877-BDEA-B5D43220C5FA}" type="presOf" srcId="{B4D26D48-174F-4923-8FFA-3907410A45D6}" destId="{A2FC46A3-E6A0-4EC2-BD0F-CD261AA46900}" srcOrd="1" destOrd="0" presId="urn:microsoft.com/office/officeart/2005/8/layout/venn2"/>
    <dgm:cxn modelId="{D36A5571-3158-4DDB-AFDF-F9E0DD9E1D7D}" type="presOf" srcId="{EFE71390-9C5B-4739-95B6-B7BE7AD3CB80}" destId="{6E45D924-60F8-45E8-9116-94D6BBB40ED5}" srcOrd="0" destOrd="0" presId="urn:microsoft.com/office/officeart/2005/8/layout/venn2"/>
    <dgm:cxn modelId="{7CB7C451-0D3C-46F1-9611-74F2214FB3D8}" type="presOf" srcId="{D9962172-C3F9-4190-9E00-B2FE386F0FCD}" destId="{70B6E25D-53F5-4ECD-89D2-D627D77BFC8D}" srcOrd="0" destOrd="0" presId="urn:microsoft.com/office/officeart/2005/8/layout/venn2"/>
    <dgm:cxn modelId="{C44E1199-C7D4-4487-9888-85AFBB477F21}" type="presOf" srcId="{BE37B896-D1CD-467E-B0EC-3AD435BB1927}" destId="{E8A5E4C6-6EA4-471A-9022-D5C2F2D3029B}" srcOrd="1" destOrd="0" presId="urn:microsoft.com/office/officeart/2005/8/layout/venn2"/>
    <dgm:cxn modelId="{9A3C9BC0-F489-4066-B49A-5093B7DC4AEB}" srcId="{EC91C3C5-0B3C-4EB9-B653-FD69A4559CF5}" destId="{BE37B896-D1CD-467E-B0EC-3AD435BB1927}" srcOrd="3" destOrd="0" parTransId="{844C644B-E89C-4A64-A8E7-820C2E4152E8}" sibTransId="{3B439A6C-9A3C-4FEE-97CF-C19113DECCA0}"/>
    <dgm:cxn modelId="{B4BF9CC3-13E0-4FD5-AFA1-34E42D87A12F}" type="presOf" srcId="{D9962172-C3F9-4190-9E00-B2FE386F0FCD}" destId="{6ACCB04A-4FC3-4D2D-B4D4-36267E593C9A}" srcOrd="1" destOrd="0" presId="urn:microsoft.com/office/officeart/2005/8/layout/venn2"/>
    <dgm:cxn modelId="{09F8DFE7-708B-4B34-827B-ECF027BFF93F}" type="presOf" srcId="{EC91C3C5-0B3C-4EB9-B653-FD69A4559CF5}" destId="{291C587B-1E64-428F-86F4-72AA57BF16BC}" srcOrd="0" destOrd="0" presId="urn:microsoft.com/office/officeart/2005/8/layout/venn2"/>
    <dgm:cxn modelId="{33D587EA-B623-4FEE-A07A-2BE154343AAD}" type="presOf" srcId="{BE37B896-D1CD-467E-B0EC-3AD435BB1927}" destId="{B9C1237C-4A22-4AEE-9520-E03C0F45A21B}" srcOrd="0" destOrd="0" presId="urn:microsoft.com/office/officeart/2005/8/layout/venn2"/>
    <dgm:cxn modelId="{516497EF-F4E6-44DE-8375-E1C46143413B}" type="presOf" srcId="{B4D26D48-174F-4923-8FFA-3907410A45D6}" destId="{E5C32EF7-D057-43F2-BB5C-806887ED5988}" srcOrd="0" destOrd="0" presId="urn:microsoft.com/office/officeart/2005/8/layout/venn2"/>
    <dgm:cxn modelId="{C5FDDDFC-EFFC-4F0F-95A2-D170852C8E2C}" srcId="{EC91C3C5-0B3C-4EB9-B653-FD69A4559CF5}" destId="{EFE71390-9C5B-4739-95B6-B7BE7AD3CB80}" srcOrd="0" destOrd="0" parTransId="{C000B21F-0622-40E6-851F-FCDDCF5C1E1E}" sibTransId="{53F0C05D-DA90-431E-9EFD-3C8E62B64FAF}"/>
    <dgm:cxn modelId="{6D7FD86B-EF19-4810-84AF-C663CDA548E0}" type="presParOf" srcId="{291C587B-1E64-428F-86F4-72AA57BF16BC}" destId="{BA34DA5B-6542-4E81-BC6C-B51280D39EA9}" srcOrd="0" destOrd="0" presId="urn:microsoft.com/office/officeart/2005/8/layout/venn2"/>
    <dgm:cxn modelId="{DEC4F9CA-A7AC-411D-A275-250F345ABAD4}" type="presParOf" srcId="{BA34DA5B-6542-4E81-BC6C-B51280D39EA9}" destId="{6E45D924-60F8-45E8-9116-94D6BBB40ED5}" srcOrd="0" destOrd="0" presId="urn:microsoft.com/office/officeart/2005/8/layout/venn2"/>
    <dgm:cxn modelId="{8418C78B-9553-47F4-8609-3B8DE736BF48}" type="presParOf" srcId="{BA34DA5B-6542-4E81-BC6C-B51280D39EA9}" destId="{7779B378-CEA1-4609-ACB8-63644F1B4105}" srcOrd="1" destOrd="0" presId="urn:microsoft.com/office/officeart/2005/8/layout/venn2"/>
    <dgm:cxn modelId="{41AF3173-813B-47C9-A49A-FDED17581D45}" type="presParOf" srcId="{291C587B-1E64-428F-86F4-72AA57BF16BC}" destId="{58E2B039-432B-4FED-AB15-25E68D2F5591}" srcOrd="1" destOrd="0" presId="urn:microsoft.com/office/officeart/2005/8/layout/venn2"/>
    <dgm:cxn modelId="{5C6705A7-3215-46F6-B76F-0124C0225AEA}" type="presParOf" srcId="{58E2B039-432B-4FED-AB15-25E68D2F5591}" destId="{E5C32EF7-D057-43F2-BB5C-806887ED5988}" srcOrd="0" destOrd="0" presId="urn:microsoft.com/office/officeart/2005/8/layout/venn2"/>
    <dgm:cxn modelId="{43398B46-6A11-4816-AC32-5B246B91F765}" type="presParOf" srcId="{58E2B039-432B-4FED-AB15-25E68D2F5591}" destId="{A2FC46A3-E6A0-4EC2-BD0F-CD261AA46900}" srcOrd="1" destOrd="0" presId="urn:microsoft.com/office/officeart/2005/8/layout/venn2"/>
    <dgm:cxn modelId="{8D46BD4E-5DBF-4139-9323-5CB76A4374D3}" type="presParOf" srcId="{291C587B-1E64-428F-86F4-72AA57BF16BC}" destId="{74EA01BB-91AF-473A-BA6B-CCE6EE0BDBB3}" srcOrd="2" destOrd="0" presId="urn:microsoft.com/office/officeart/2005/8/layout/venn2"/>
    <dgm:cxn modelId="{8230B997-CB37-471C-A099-8613C93BFD21}" type="presParOf" srcId="{74EA01BB-91AF-473A-BA6B-CCE6EE0BDBB3}" destId="{70B6E25D-53F5-4ECD-89D2-D627D77BFC8D}" srcOrd="0" destOrd="0" presId="urn:microsoft.com/office/officeart/2005/8/layout/venn2"/>
    <dgm:cxn modelId="{6992964C-1CB7-440F-A57B-DB6AD787C2E9}" type="presParOf" srcId="{74EA01BB-91AF-473A-BA6B-CCE6EE0BDBB3}" destId="{6ACCB04A-4FC3-4D2D-B4D4-36267E593C9A}" srcOrd="1" destOrd="0" presId="urn:microsoft.com/office/officeart/2005/8/layout/venn2"/>
    <dgm:cxn modelId="{E02FBD1E-3262-4AAA-8C12-C0D54E8462E7}" type="presParOf" srcId="{291C587B-1E64-428F-86F4-72AA57BF16BC}" destId="{ADB06775-6D82-4BBC-9462-0CC13A85961D}" srcOrd="3" destOrd="0" presId="urn:microsoft.com/office/officeart/2005/8/layout/venn2"/>
    <dgm:cxn modelId="{C9F04969-76D8-42A7-918F-505B7E34868D}" type="presParOf" srcId="{ADB06775-6D82-4BBC-9462-0CC13A85961D}" destId="{B9C1237C-4A22-4AEE-9520-E03C0F45A21B}" srcOrd="0" destOrd="0" presId="urn:microsoft.com/office/officeart/2005/8/layout/venn2"/>
    <dgm:cxn modelId="{100DB0FB-E5E3-4432-B5C6-4721A21D9286}" type="presParOf" srcId="{ADB06775-6D82-4BBC-9462-0CC13A85961D}" destId="{E8A5E4C6-6EA4-471A-9022-D5C2F2D3029B}" srcOrd="1" destOrd="0" presId="urn:microsoft.com/office/officeart/2005/8/layout/venn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A4A0EB-C241-4EE7-AAB9-1B9FB7466376}" type="doc">
      <dgm:prSet loTypeId="urn:microsoft.com/office/officeart/2005/8/layout/arrow5" loCatId="process" qsTypeId="urn:microsoft.com/office/officeart/2005/8/quickstyle/simple2" qsCatId="simple" csTypeId="urn:microsoft.com/office/officeart/2005/8/colors/accent1_2" csCatId="accent1" phldr="1"/>
      <dgm:spPr/>
      <dgm:t>
        <a:bodyPr/>
        <a:lstStyle/>
        <a:p>
          <a:endParaRPr lang="de-DE"/>
        </a:p>
      </dgm:t>
    </dgm:pt>
    <dgm:pt modelId="{18C591C4-8B12-41FA-83D9-7FF74ED8DCCF}">
      <dgm:prSet phldrT="[Text]"/>
      <dgm:spPr/>
      <dgm:t>
        <a:bodyPr/>
        <a:lstStyle/>
        <a:p>
          <a:r>
            <a:rPr lang="en-US" dirty="0"/>
            <a:t>Azure Active Directory</a:t>
          </a:r>
          <a:endParaRPr lang="de-DE" dirty="0"/>
        </a:p>
      </dgm:t>
    </dgm:pt>
    <dgm:pt modelId="{A263E6FB-901C-4A08-B775-3F8E4D3BAF9B}" type="parTrans" cxnId="{347CB1A9-F462-406C-975B-6C936E7525DB}">
      <dgm:prSet/>
      <dgm:spPr/>
      <dgm:t>
        <a:bodyPr/>
        <a:lstStyle/>
        <a:p>
          <a:endParaRPr lang="de-DE"/>
        </a:p>
      </dgm:t>
    </dgm:pt>
    <dgm:pt modelId="{E3E91B68-42DE-42DD-A0D3-E5408E1ECAFF}" type="sibTrans" cxnId="{347CB1A9-F462-406C-975B-6C936E7525DB}">
      <dgm:prSet/>
      <dgm:spPr/>
      <dgm:t>
        <a:bodyPr/>
        <a:lstStyle/>
        <a:p>
          <a:endParaRPr lang="de-DE"/>
        </a:p>
      </dgm:t>
    </dgm:pt>
    <dgm:pt modelId="{CBAD85B5-7C01-4EC1-B76E-7A3014B3E634}">
      <dgm:prSet phldrT="[Text]"/>
      <dgm:spPr/>
      <dgm:t>
        <a:bodyPr/>
        <a:lstStyle/>
        <a:p>
          <a:r>
            <a:rPr lang="en-US" dirty="0"/>
            <a:t>Microsoft Teams</a:t>
          </a:r>
          <a:endParaRPr lang="de-DE" dirty="0"/>
        </a:p>
      </dgm:t>
    </dgm:pt>
    <dgm:pt modelId="{B78C64C4-3572-472A-A3C6-B398879FC830}" type="parTrans" cxnId="{8B5E36E0-FFC4-41AB-9132-EF37A8253AA7}">
      <dgm:prSet/>
      <dgm:spPr/>
      <dgm:t>
        <a:bodyPr/>
        <a:lstStyle/>
        <a:p>
          <a:endParaRPr lang="de-DE"/>
        </a:p>
      </dgm:t>
    </dgm:pt>
    <dgm:pt modelId="{2E18502A-A6D8-4A78-BF22-9496138BC02E}" type="sibTrans" cxnId="{8B5E36E0-FFC4-41AB-9132-EF37A8253AA7}">
      <dgm:prSet/>
      <dgm:spPr/>
      <dgm:t>
        <a:bodyPr/>
        <a:lstStyle/>
        <a:p>
          <a:endParaRPr lang="de-DE"/>
        </a:p>
      </dgm:t>
    </dgm:pt>
    <dgm:pt modelId="{347965F5-7ED3-4FD5-85A1-0675F53015E2}" type="pres">
      <dgm:prSet presAssocID="{86A4A0EB-C241-4EE7-AAB9-1B9FB7466376}" presName="diagram" presStyleCnt="0">
        <dgm:presLayoutVars>
          <dgm:dir/>
          <dgm:resizeHandles val="exact"/>
        </dgm:presLayoutVars>
      </dgm:prSet>
      <dgm:spPr/>
    </dgm:pt>
    <dgm:pt modelId="{9E03E534-D6E1-470F-9C1C-074660577414}" type="pres">
      <dgm:prSet presAssocID="{18C591C4-8B12-41FA-83D9-7FF74ED8DCCF}" presName="arrow" presStyleLbl="node1" presStyleIdx="0" presStyleCnt="2">
        <dgm:presLayoutVars>
          <dgm:bulletEnabled val="1"/>
        </dgm:presLayoutVars>
      </dgm:prSet>
      <dgm:spPr/>
    </dgm:pt>
    <dgm:pt modelId="{7D4FDD9B-B971-44A6-969E-958CA2ECF4AF}" type="pres">
      <dgm:prSet presAssocID="{CBAD85B5-7C01-4EC1-B76E-7A3014B3E634}" presName="arrow" presStyleLbl="node1" presStyleIdx="1" presStyleCnt="2">
        <dgm:presLayoutVars>
          <dgm:bulletEnabled val="1"/>
        </dgm:presLayoutVars>
      </dgm:prSet>
      <dgm:spPr/>
    </dgm:pt>
  </dgm:ptLst>
  <dgm:cxnLst>
    <dgm:cxn modelId="{2EA0EE43-35CD-4325-A9E3-542CFF765FC2}" type="presOf" srcId="{CBAD85B5-7C01-4EC1-B76E-7A3014B3E634}" destId="{7D4FDD9B-B971-44A6-969E-958CA2ECF4AF}" srcOrd="0" destOrd="0" presId="urn:microsoft.com/office/officeart/2005/8/layout/arrow5"/>
    <dgm:cxn modelId="{E19C9097-4F6C-4692-9C4C-45CF5CE7CCC0}" type="presOf" srcId="{86A4A0EB-C241-4EE7-AAB9-1B9FB7466376}" destId="{347965F5-7ED3-4FD5-85A1-0675F53015E2}" srcOrd="0" destOrd="0" presId="urn:microsoft.com/office/officeart/2005/8/layout/arrow5"/>
    <dgm:cxn modelId="{347CB1A9-F462-406C-975B-6C936E7525DB}" srcId="{86A4A0EB-C241-4EE7-AAB9-1B9FB7466376}" destId="{18C591C4-8B12-41FA-83D9-7FF74ED8DCCF}" srcOrd="0" destOrd="0" parTransId="{A263E6FB-901C-4A08-B775-3F8E4D3BAF9B}" sibTransId="{E3E91B68-42DE-42DD-A0D3-E5408E1ECAFF}"/>
    <dgm:cxn modelId="{3DFCEAB6-7FD6-43CC-B4C3-54B504E83310}" type="presOf" srcId="{18C591C4-8B12-41FA-83D9-7FF74ED8DCCF}" destId="{9E03E534-D6E1-470F-9C1C-074660577414}" srcOrd="0" destOrd="0" presId="urn:microsoft.com/office/officeart/2005/8/layout/arrow5"/>
    <dgm:cxn modelId="{8B5E36E0-FFC4-41AB-9132-EF37A8253AA7}" srcId="{86A4A0EB-C241-4EE7-AAB9-1B9FB7466376}" destId="{CBAD85B5-7C01-4EC1-B76E-7A3014B3E634}" srcOrd="1" destOrd="0" parTransId="{B78C64C4-3572-472A-A3C6-B398879FC830}" sibTransId="{2E18502A-A6D8-4A78-BF22-9496138BC02E}"/>
    <dgm:cxn modelId="{C376F857-297C-4720-B053-61FA35276015}" type="presParOf" srcId="{347965F5-7ED3-4FD5-85A1-0675F53015E2}" destId="{9E03E534-D6E1-470F-9C1C-074660577414}" srcOrd="0" destOrd="0" presId="urn:microsoft.com/office/officeart/2005/8/layout/arrow5"/>
    <dgm:cxn modelId="{3E1C6307-3396-4F57-9624-1E016EFAB64D}" type="presParOf" srcId="{347965F5-7ED3-4FD5-85A1-0675F53015E2}" destId="{7D4FDD9B-B971-44A6-969E-958CA2ECF4AF}"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45D924-60F8-45E8-9116-94D6BBB40ED5}">
      <dsp:nvSpPr>
        <dsp:cNvPr id="0" name=""/>
        <dsp:cNvSpPr/>
      </dsp:nvSpPr>
      <dsp:spPr>
        <a:xfrm>
          <a:off x="1646891" y="0"/>
          <a:ext cx="5027257" cy="502725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Single Team</a:t>
          </a:r>
          <a:endParaRPr lang="de-DE" sz="1400" kern="1200" dirty="0"/>
        </a:p>
      </dsp:txBody>
      <dsp:txXfrm>
        <a:off x="3457709" y="251362"/>
        <a:ext cx="1405621" cy="754088"/>
      </dsp:txXfrm>
    </dsp:sp>
    <dsp:sp modelId="{E5C32EF7-D057-43F2-BB5C-806887ED5988}">
      <dsp:nvSpPr>
        <dsp:cNvPr id="0" name=""/>
        <dsp:cNvSpPr/>
      </dsp:nvSpPr>
      <dsp:spPr>
        <a:xfrm>
          <a:off x="2149617" y="1005451"/>
          <a:ext cx="4021805" cy="4021805"/>
        </a:xfrm>
        <a:prstGeom prst="ellipse">
          <a:avLst/>
        </a:prstGeom>
        <a:solidFill>
          <a:schemeClr val="accent3">
            <a:hueOff val="-244434"/>
            <a:satOff val="-23376"/>
            <a:lumOff val="16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de-DE" sz="1400" kern="1200" dirty="0" err="1"/>
            <a:t>Org-wide</a:t>
          </a:r>
          <a:r>
            <a:rPr lang="de-DE" sz="1400" kern="1200" dirty="0"/>
            <a:t> Teams Settings</a:t>
          </a:r>
        </a:p>
      </dsp:txBody>
      <dsp:txXfrm>
        <a:off x="3457709" y="1246759"/>
        <a:ext cx="1405621" cy="723925"/>
      </dsp:txXfrm>
    </dsp:sp>
    <dsp:sp modelId="{70B6E25D-53F5-4ECD-89D2-D627D77BFC8D}">
      <dsp:nvSpPr>
        <dsp:cNvPr id="0" name=""/>
        <dsp:cNvSpPr/>
      </dsp:nvSpPr>
      <dsp:spPr>
        <a:xfrm>
          <a:off x="2652342" y="2010902"/>
          <a:ext cx="3016354" cy="3016354"/>
        </a:xfrm>
        <a:prstGeom prst="ellipse">
          <a:avLst/>
        </a:prstGeom>
        <a:solidFill>
          <a:schemeClr val="accent3">
            <a:hueOff val="-488867"/>
            <a:satOff val="-46753"/>
            <a:lumOff val="33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Microsoft 365 Groups</a:t>
          </a:r>
          <a:endParaRPr lang="de-DE" sz="1400" kern="1200" dirty="0"/>
        </a:p>
      </dsp:txBody>
      <dsp:txXfrm>
        <a:off x="3457709" y="2237129"/>
        <a:ext cx="1405621" cy="678679"/>
      </dsp:txXfrm>
    </dsp:sp>
    <dsp:sp modelId="{B9C1237C-4A22-4AEE-9520-E03C0F45A21B}">
      <dsp:nvSpPr>
        <dsp:cNvPr id="0" name=""/>
        <dsp:cNvSpPr/>
      </dsp:nvSpPr>
      <dsp:spPr>
        <a:xfrm>
          <a:off x="3155068" y="3016354"/>
          <a:ext cx="2010902" cy="2010902"/>
        </a:xfrm>
        <a:prstGeom prst="ellipse">
          <a:avLst/>
        </a:prstGeom>
        <a:solidFill>
          <a:schemeClr val="accent3">
            <a:hueOff val="-733301"/>
            <a:satOff val="-70129"/>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Azure AD Groups</a:t>
          </a:r>
          <a:endParaRPr lang="de-DE" sz="1400" kern="1200" dirty="0"/>
        </a:p>
      </dsp:txBody>
      <dsp:txXfrm>
        <a:off x="3449558" y="3519079"/>
        <a:ext cx="1421923" cy="10054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3E534-D6E1-470F-9C1C-074660577414}">
      <dsp:nvSpPr>
        <dsp:cNvPr id="0" name=""/>
        <dsp:cNvSpPr/>
      </dsp:nvSpPr>
      <dsp:spPr>
        <a:xfrm rot="16200000">
          <a:off x="1763" y="744802"/>
          <a:ext cx="3929062" cy="3929062"/>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kern="1200" dirty="0"/>
            <a:t>Azure Active Directory</a:t>
          </a:r>
          <a:endParaRPr lang="de-DE" sz="4000" kern="1200" dirty="0"/>
        </a:p>
      </dsp:txBody>
      <dsp:txXfrm rot="5400000">
        <a:off x="1764" y="1727067"/>
        <a:ext cx="3241476" cy="1964531"/>
      </dsp:txXfrm>
    </dsp:sp>
    <dsp:sp modelId="{7D4FDD9B-B971-44A6-969E-958CA2ECF4AF}">
      <dsp:nvSpPr>
        <dsp:cNvPr id="0" name=""/>
        <dsp:cNvSpPr/>
      </dsp:nvSpPr>
      <dsp:spPr>
        <a:xfrm rot="5400000">
          <a:off x="4197174" y="744802"/>
          <a:ext cx="3929062" cy="3929062"/>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4480" tIns="284480" rIns="284480" bIns="284480" numCol="1" spcCol="1270" anchor="ctr" anchorCtr="0">
          <a:noAutofit/>
        </a:bodyPr>
        <a:lstStyle/>
        <a:p>
          <a:pPr marL="0" lvl="0" indent="0" algn="ctr" defTabSz="1778000">
            <a:lnSpc>
              <a:spcPct val="90000"/>
            </a:lnSpc>
            <a:spcBef>
              <a:spcPct val="0"/>
            </a:spcBef>
            <a:spcAft>
              <a:spcPct val="35000"/>
            </a:spcAft>
            <a:buNone/>
          </a:pPr>
          <a:r>
            <a:rPr lang="en-US" sz="4000" kern="1200" dirty="0"/>
            <a:t>Microsoft Teams</a:t>
          </a:r>
          <a:endParaRPr lang="de-DE" sz="4000" kern="1200" dirty="0"/>
        </a:p>
      </dsp:txBody>
      <dsp:txXfrm rot="-5400000">
        <a:off x="4884761" y="1727068"/>
        <a:ext cx="3241476" cy="1964531"/>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0EF02-6F32-4EA0-9D68-F107EBDF462E}" type="datetimeFigureOut">
              <a:rPr lang="en-US" smtClean="0"/>
              <a:t>10/10/2020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A7368-9E04-4561-B196-91A7BDFCC466}" type="slidenum">
              <a:rPr lang="en-US" smtClean="0"/>
              <a:t>‹#›</a:t>
            </a:fld>
            <a:endParaRPr lang="en-US"/>
          </a:p>
        </p:txBody>
      </p:sp>
    </p:spTree>
    <p:extLst>
      <p:ext uri="{BB962C8B-B14F-4D97-AF65-F5344CB8AC3E}">
        <p14:creationId xmlns:p14="http://schemas.microsoft.com/office/powerpoint/2010/main" val="205694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867">
              <a:spcAft>
                <a:spcPts val="336"/>
              </a:spcAft>
            </a:pPr>
            <a:endParaRPr lang="en-US" dirty="0">
              <a:solidFill>
                <a:schemeClr val="bg1"/>
              </a:solidFill>
            </a:endParaRPr>
          </a:p>
        </p:txBody>
      </p:sp>
      <p:sp>
        <p:nvSpPr>
          <p:cNvPr id="6" name="Date Placeholder 5"/>
          <p:cNvSpPr>
            <a:spLocks noGrp="1"/>
          </p:cNvSpPr>
          <p:nvPr>
            <p:ph type="dt" idx="12"/>
          </p:nvPr>
        </p:nvSpPr>
        <p:spPr>
          <a:xfrm>
            <a:off x="4014100" y="0"/>
            <a:ext cx="3070860" cy="468630"/>
          </a:xfrm>
          <a:prstGeom prst="rect">
            <a:avLst/>
          </a:prstGeom>
        </p:spPr>
        <p:txBody>
          <a:bodyPr/>
          <a:lstStyle/>
          <a:p>
            <a:fld id="{D4664A66-7F43-48D1-91D2-AE7A931D6495}" type="datetime1">
              <a:rPr lang="en-US" smtClean="0">
                <a:solidFill>
                  <a:prstClr val="black"/>
                </a:solidFill>
              </a:rPr>
              <a:pPr/>
              <a:t>10/10/2020</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8" name="Header Placeholder 5"/>
          <p:cNvSpPr>
            <a:spLocks noGrp="1"/>
          </p:cNvSpPr>
          <p:nvPr>
            <p:ph type="hdr" sz="quarter"/>
          </p:nvPr>
        </p:nvSpPr>
        <p:spPr>
          <a:xfrm>
            <a:off x="0" y="0"/>
            <a:ext cx="3070860" cy="468630"/>
          </a:xfrm>
          <a:prstGeom prst="rect">
            <a:avLst/>
          </a:prstGeom>
        </p:spPr>
        <p:txBody>
          <a:bodyPr vert="horz" lIns="94044" tIns="47022" rIns="94044" bIns="47022" rtlCol="0"/>
          <a:lstStyle>
            <a:lvl1pPr algn="l">
              <a:defRPr sz="1200"/>
            </a:lvl1pPr>
          </a:lstStyle>
          <a:p>
            <a:r>
              <a:rPr lang="en-US" dirty="0">
                <a:solidFill>
                  <a:prstClr val="black"/>
                </a:solidFill>
              </a:rPr>
              <a:t>Microsoft Office</a:t>
            </a:r>
          </a:p>
        </p:txBody>
      </p:sp>
      <p:sp>
        <p:nvSpPr>
          <p:cNvPr id="9" name="Footer Placeholder 7"/>
          <p:cNvSpPr>
            <a:spLocks noGrp="1"/>
          </p:cNvSpPr>
          <p:nvPr>
            <p:ph type="ftr" sz="quarter" idx="4"/>
          </p:nvPr>
        </p:nvSpPr>
        <p:spPr>
          <a:xfrm>
            <a:off x="0" y="8902343"/>
            <a:ext cx="5988177" cy="375346"/>
          </a:xfrm>
          <a:prstGeom prst="rect">
            <a:avLst/>
          </a:prstGeom>
        </p:spPr>
        <p:txBody>
          <a:bodyPr vert="horz" lIns="0" tIns="47022" rIns="94044" bIns="47022" rtlCol="0" anchor="b"/>
          <a:lstStyle>
            <a:lvl1pPr algn="l">
              <a:defRPr sz="1200"/>
            </a:lvl1pPr>
          </a:lstStyle>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8375" defTabSz="940130" eaLnBrk="0" hangingPunct="0"/>
            <a:r>
              <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88977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2013</a:t>
            </a:r>
            <a:r>
              <a:rPr lang="en-US" baseline="0" dirty="0"/>
              <a:t> with console</a:t>
            </a:r>
            <a:endParaRPr lang="en-US" dirty="0"/>
          </a:p>
          <a:p>
            <a:r>
              <a:rPr lang="en-US" dirty="0"/>
              <a:t>VS 2013 empty</a:t>
            </a:r>
          </a:p>
          <a:p>
            <a:r>
              <a:rPr lang="en-US" dirty="0"/>
              <a:t>VS</a:t>
            </a:r>
            <a:r>
              <a:rPr lang="en-US" baseline="0" dirty="0"/>
              <a:t> 2012 with WP emulator</a:t>
            </a:r>
          </a:p>
          <a:p>
            <a:r>
              <a:rPr lang="en-US" baseline="0" dirty="0"/>
              <a:t>SP Designer</a:t>
            </a:r>
          </a:p>
          <a:p>
            <a:r>
              <a:rPr lang="en-US" baseline="0" dirty="0"/>
              <a:t>Microsoft Azure (IE)</a:t>
            </a:r>
          </a:p>
          <a:p>
            <a:r>
              <a:rPr lang="en-US" baseline="0" dirty="0"/>
              <a:t>Win Dev Portal (IE)</a:t>
            </a:r>
          </a:p>
          <a:p>
            <a:r>
              <a:rPr lang="en-US" baseline="0" dirty="0"/>
              <a:t>Dev site (Chrome)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24A8DE-B7E9-43B1-8755-F7AC2542AA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284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24A8DE-B7E9-43B1-8755-F7AC2542AA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455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24A8DE-B7E9-43B1-8755-F7AC2542AAC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802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EB8C794-77EE-4724-B493-2E0907BFA558}" type="slidenum">
              <a:rPr lang="en-GB" smtClean="0"/>
              <a:t>8</a:t>
            </a:fld>
            <a:endParaRPr lang="en-GB"/>
          </a:p>
        </p:txBody>
      </p:sp>
    </p:spTree>
    <p:extLst>
      <p:ext uri="{BB962C8B-B14F-4D97-AF65-F5344CB8AC3E}">
        <p14:creationId xmlns:p14="http://schemas.microsoft.com/office/powerpoint/2010/main" val="425963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7EB8C794-77EE-4724-B493-2E0907BFA558}" type="slidenum">
              <a:rPr lang="en-GB" smtClean="0"/>
              <a:t>11</a:t>
            </a:fld>
            <a:endParaRPr lang="en-GB"/>
          </a:p>
        </p:txBody>
      </p:sp>
    </p:spTree>
    <p:extLst>
      <p:ext uri="{BB962C8B-B14F-4D97-AF65-F5344CB8AC3E}">
        <p14:creationId xmlns:p14="http://schemas.microsoft.com/office/powerpoint/2010/main" val="2561599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42037" cy="3455988"/>
          </a:xfrm>
          <a:prstGeom prst="rect">
            <a:avLst/>
          </a:prstGeom>
        </p:spPr>
      </p:sp>
      <p:sp>
        <p:nvSpPr>
          <p:cNvPr id="3" name="Notes Placeholder 2"/>
          <p:cNvSpPr>
            <a:spLocks noGrp="1"/>
          </p:cNvSpPr>
          <p:nvPr>
            <p:ph type="body" idx="1"/>
          </p:nvPr>
        </p:nvSpPr>
        <p:spPr>
          <a:xfrm>
            <a:off x="693254" y="4379002"/>
            <a:ext cx="5546035" cy="4148528"/>
          </a:xfrm>
          <a:prstGeom prst="rect">
            <a:avLst/>
          </a:prstGeom>
        </p:spPr>
        <p:txBody>
          <a:bodyPr>
            <a:normAutofit/>
          </a:bodyPr>
          <a:lstStyle/>
          <a:p>
            <a:endParaRPr lang="en-US"/>
          </a:p>
        </p:txBody>
      </p:sp>
      <p:sp>
        <p:nvSpPr>
          <p:cNvPr id="6" name="Date Placeholder 5"/>
          <p:cNvSpPr>
            <a:spLocks noGrp="1"/>
          </p:cNvSpPr>
          <p:nvPr>
            <p:ph type="dt" idx="10"/>
          </p:nvPr>
        </p:nvSpPr>
        <p:spPr>
          <a:xfrm>
            <a:off x="3926837" y="0"/>
            <a:ext cx="3004102" cy="460948"/>
          </a:xfrm>
          <a:prstGeom prst="rect">
            <a:avLst/>
          </a:prstGeom>
        </p:spPr>
        <p:txBody>
          <a:bodyPr/>
          <a:lstStyle/>
          <a:p>
            <a:fld id="{CF65DC99-4379-44AE-9BA7-822724421C33}" type="datetime1">
              <a:rPr lang="en-US" smtClean="0">
                <a:solidFill>
                  <a:prstClr val="black"/>
                </a:solidFill>
              </a:rPr>
              <a:pPr/>
              <a:t>10/10/2020</a:t>
            </a:fld>
            <a:endParaRPr lang="en-US" dirty="0">
              <a:solidFill>
                <a:prstClr val="black"/>
              </a:solidFill>
            </a:endParaRPr>
          </a:p>
        </p:txBody>
      </p:sp>
      <p:sp>
        <p:nvSpPr>
          <p:cNvPr id="9" name="Footer Placeholder 8"/>
          <p:cNvSpPr>
            <a:spLocks noGrp="1"/>
          </p:cNvSpPr>
          <p:nvPr>
            <p:ph type="ftr" sz="quarter" idx="11"/>
          </p:nvPr>
        </p:nvSpPr>
        <p:spPr>
          <a:xfrm>
            <a:off x="0" y="8756403"/>
            <a:ext cx="6239289" cy="460948"/>
          </a:xfrm>
          <a:prstGeom prst="rect">
            <a:avLst/>
          </a:prstGeom>
        </p:spPr>
        <p:txBody>
          <a:bodyPr/>
          <a:lstStyle/>
          <a:p>
            <a:r>
              <a:rPr lang="en-US">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Light" pitchFamily="34" charset="0"/>
              </a:rPr>
            </a:br>
            <a:r>
              <a:rPr lang="en-US">
                <a:solidFill>
                  <a:srgbClr val="000000"/>
                </a:solidFill>
                <a:latin typeface="Segoe UI Light" pitchFamily="34" charset="0"/>
              </a:rPr>
              <a:t>MICROSOFT MAKES NO WARRANTIES, EXPRESS, IMPLIED OR STATUTORY, AS TO THE INFORMATION IN THIS PRESENTATION.</a:t>
            </a:r>
            <a:endParaRPr lang="en-US" dirty="0">
              <a:solidFill>
                <a:srgbClr val="000000"/>
              </a:solidFill>
              <a:latin typeface="Segoe UI Light" pitchFamily="34" charset="0"/>
            </a:endParaRPr>
          </a:p>
        </p:txBody>
      </p:sp>
      <p:sp>
        <p:nvSpPr>
          <p:cNvPr id="10" name="Slide Number Placeholder 9"/>
          <p:cNvSpPr>
            <a:spLocks noGrp="1"/>
          </p:cNvSpPr>
          <p:nvPr>
            <p:ph type="sldNum" sz="quarter" idx="12"/>
          </p:nvPr>
        </p:nvSpPr>
        <p:spPr>
          <a:xfrm>
            <a:off x="6239289" y="8756403"/>
            <a:ext cx="691650" cy="460948"/>
          </a:xfrm>
          <a:prstGeom prst="rect">
            <a:avLst/>
          </a:prstGeom>
        </p:spPr>
        <p:txBody>
          <a:bodyPr/>
          <a:lstStyle/>
          <a:p>
            <a:fld id="{8B263312-38AA-4E1E-B2B5-0F8F122B24FE}" type="slidenum">
              <a:rPr lang="en-US" smtClean="0">
                <a:solidFill>
                  <a:prstClr val="black"/>
                </a:solidFill>
              </a:rPr>
              <a:pPr/>
              <a:t>40</a:t>
            </a:fld>
            <a:endParaRPr lang="en-US" dirty="0">
              <a:solidFill>
                <a:prstClr val="black"/>
              </a:solidFill>
            </a:endParaRPr>
          </a:p>
        </p:txBody>
      </p:sp>
      <p:sp>
        <p:nvSpPr>
          <p:cNvPr id="11" name="Header Placeholder 10"/>
          <p:cNvSpPr>
            <a:spLocks noGrp="1"/>
          </p:cNvSpPr>
          <p:nvPr>
            <p:ph type="hdr" sz="quarter" idx="13"/>
          </p:nvPr>
        </p:nvSpPr>
        <p:spPr>
          <a:xfrm>
            <a:off x="0" y="0"/>
            <a:ext cx="3004102" cy="460948"/>
          </a:xfrm>
          <a:prstGeom prst="rect">
            <a:avLst/>
          </a:prstGeom>
        </p:spPr>
        <p:txBody>
          <a:bodyPr/>
          <a:lstStyle/>
          <a:p>
            <a:r>
              <a:rPr lang="en-US">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098062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1B6A8F9-4C02-4F4F-80A2-3FF2619C137E}"/>
              </a:ext>
            </a:extLst>
          </p:cNvPr>
          <p:cNvSpPr/>
          <p:nvPr userDrawn="1"/>
        </p:nvSpPr>
        <p:spPr>
          <a:xfrm>
            <a:off x="213360" y="2456276"/>
            <a:ext cx="2470351" cy="237601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60D390-6DCC-4328-87A2-A3B4EF27EC51}"/>
              </a:ext>
            </a:extLst>
          </p:cNvPr>
          <p:cNvSpPr/>
          <p:nvPr userDrawn="1"/>
        </p:nvSpPr>
        <p:spPr>
          <a:xfrm>
            <a:off x="7060739" y="-473692"/>
            <a:ext cx="5685455" cy="733169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D0503751-926A-4CC9-8104-721024662D5B}"/>
              </a:ext>
            </a:extLst>
          </p:cNvPr>
          <p:cNvGrpSpPr/>
          <p:nvPr userDrawn="1"/>
        </p:nvGrpSpPr>
        <p:grpSpPr>
          <a:xfrm>
            <a:off x="7684839" y="4774256"/>
            <a:ext cx="4411347" cy="58652"/>
            <a:chOff x="14908955" y="9817770"/>
            <a:chExt cx="8252671" cy="109726"/>
          </a:xfrm>
          <a:solidFill>
            <a:schemeClr val="accent6"/>
          </a:solidFill>
        </p:grpSpPr>
        <p:sp>
          <p:nvSpPr>
            <p:cNvPr id="21" name="Rectangle 20">
              <a:extLst>
                <a:ext uri="{FF2B5EF4-FFF2-40B4-BE49-F238E27FC236}">
                  <a16:creationId xmlns:a16="http://schemas.microsoft.com/office/drawing/2014/main" id="{EE09D2E4-285D-4C4A-8D73-A8873C63D671}"/>
                </a:ext>
              </a:extLst>
            </p:cNvPr>
            <p:cNvSpPr/>
            <p:nvPr/>
          </p:nvSpPr>
          <p:spPr>
            <a:xfrm>
              <a:off x="14908955" y="9817773"/>
              <a:ext cx="1650534" cy="1097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22" name="Rectangle 21">
              <a:extLst>
                <a:ext uri="{FF2B5EF4-FFF2-40B4-BE49-F238E27FC236}">
                  <a16:creationId xmlns:a16="http://schemas.microsoft.com/office/drawing/2014/main" id="{1F950C81-3F14-42AA-88E6-04ACE6B609E9}"/>
                </a:ext>
              </a:extLst>
            </p:cNvPr>
            <p:cNvSpPr/>
            <p:nvPr/>
          </p:nvSpPr>
          <p:spPr>
            <a:xfrm>
              <a:off x="16559489" y="9817771"/>
              <a:ext cx="1650534" cy="1097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23" name="Rectangle 22">
              <a:extLst>
                <a:ext uri="{FF2B5EF4-FFF2-40B4-BE49-F238E27FC236}">
                  <a16:creationId xmlns:a16="http://schemas.microsoft.com/office/drawing/2014/main" id="{6BF724DC-19C4-467F-B3C8-6ADB73938662}"/>
                </a:ext>
              </a:extLst>
            </p:cNvPr>
            <p:cNvSpPr/>
            <p:nvPr/>
          </p:nvSpPr>
          <p:spPr>
            <a:xfrm>
              <a:off x="18210023" y="9817770"/>
              <a:ext cx="1650534" cy="1097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24" name="Rectangle 23">
              <a:extLst>
                <a:ext uri="{FF2B5EF4-FFF2-40B4-BE49-F238E27FC236}">
                  <a16:creationId xmlns:a16="http://schemas.microsoft.com/office/drawing/2014/main" id="{D9B40612-3961-4DAE-9288-50B20472BE9B}"/>
                </a:ext>
              </a:extLst>
            </p:cNvPr>
            <p:cNvSpPr/>
            <p:nvPr/>
          </p:nvSpPr>
          <p:spPr>
            <a:xfrm>
              <a:off x="19860558" y="9817770"/>
              <a:ext cx="1650534" cy="1097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25" name="Rectangle 24">
              <a:extLst>
                <a:ext uri="{FF2B5EF4-FFF2-40B4-BE49-F238E27FC236}">
                  <a16:creationId xmlns:a16="http://schemas.microsoft.com/office/drawing/2014/main" id="{1678AD7A-CCE5-4E14-BCF6-B941DC4B1FC7}"/>
                </a:ext>
              </a:extLst>
            </p:cNvPr>
            <p:cNvSpPr/>
            <p:nvPr/>
          </p:nvSpPr>
          <p:spPr>
            <a:xfrm>
              <a:off x="21511092" y="9817770"/>
              <a:ext cx="1650534" cy="1097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grpSp>
      <p:sp>
        <p:nvSpPr>
          <p:cNvPr id="26" name="Rectangle 25">
            <a:extLst>
              <a:ext uri="{FF2B5EF4-FFF2-40B4-BE49-F238E27FC236}">
                <a16:creationId xmlns:a16="http://schemas.microsoft.com/office/drawing/2014/main" id="{AC612667-EF9D-477A-8718-6E356967B1CD}"/>
              </a:ext>
            </a:extLst>
          </p:cNvPr>
          <p:cNvSpPr/>
          <p:nvPr userDrawn="1"/>
        </p:nvSpPr>
        <p:spPr>
          <a:xfrm>
            <a:off x="10912275" y="3528368"/>
            <a:ext cx="2470351" cy="23760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7E9CE26-CE9E-411F-9F00-C39CD8FBF4A4}"/>
              </a:ext>
            </a:extLst>
          </p:cNvPr>
          <p:cNvSpPr/>
          <p:nvPr userDrawn="1"/>
        </p:nvSpPr>
        <p:spPr>
          <a:xfrm>
            <a:off x="6721309" y="962277"/>
            <a:ext cx="2470351" cy="237601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1">
            <a:extLst>
              <a:ext uri="{FF2B5EF4-FFF2-40B4-BE49-F238E27FC236}">
                <a16:creationId xmlns:a16="http://schemas.microsoft.com/office/drawing/2014/main" id="{64554151-985F-4953-849C-DDFDAED43FD8}"/>
              </a:ext>
            </a:extLst>
          </p:cNvPr>
          <p:cNvSpPr txBox="1">
            <a:spLocks/>
          </p:cNvSpPr>
          <p:nvPr userDrawn="1"/>
        </p:nvSpPr>
        <p:spPr>
          <a:xfrm>
            <a:off x="-8324571" y="962277"/>
            <a:ext cx="5479810" cy="1615427"/>
          </a:xfrm>
          <a:prstGeom prst="rect">
            <a:avLst/>
          </a:prstGeom>
        </p:spPr>
        <p:txBody>
          <a:bodyPr lIns="0" tIns="0" rIns="0" bIns="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600" spc="300" dirty="0">
                <a:solidFill>
                  <a:schemeClr val="accent6"/>
                </a:solidFill>
                <a:latin typeface="IBM Plex Sans Condensed Medium" panose="020B0606050203000203" pitchFamily="34" charset="0"/>
              </a:rPr>
              <a:t>MULTI</a:t>
            </a:r>
          </a:p>
          <a:p>
            <a:pPr marL="0" indent="0">
              <a:buNone/>
            </a:pPr>
            <a:r>
              <a:rPr lang="en-GB" sz="3600" spc="300" dirty="0">
                <a:solidFill>
                  <a:schemeClr val="accent6"/>
                </a:solidFill>
                <a:latin typeface="IBM Plex Sans Condensed Medium" panose="020B0606050203000203" pitchFamily="34" charset="0"/>
              </a:rPr>
              <a:t>PRESENTATION</a:t>
            </a:r>
          </a:p>
        </p:txBody>
      </p:sp>
      <p:sp>
        <p:nvSpPr>
          <p:cNvPr id="31" name="TextBox 30">
            <a:extLst>
              <a:ext uri="{FF2B5EF4-FFF2-40B4-BE49-F238E27FC236}">
                <a16:creationId xmlns:a16="http://schemas.microsoft.com/office/drawing/2014/main" id="{E9DDED14-F2F2-4D49-9B8B-293BACEA7764}"/>
              </a:ext>
            </a:extLst>
          </p:cNvPr>
          <p:cNvSpPr txBox="1"/>
          <p:nvPr userDrawn="1"/>
        </p:nvSpPr>
        <p:spPr>
          <a:xfrm>
            <a:off x="-6132441" y="4280297"/>
            <a:ext cx="4157287" cy="246776"/>
          </a:xfrm>
          <a:prstGeom prst="rect">
            <a:avLst/>
          </a:prstGeom>
          <a:noFill/>
        </p:spPr>
        <p:txBody>
          <a:bodyPr wrap="square" rtlCol="0">
            <a:spAutoFit/>
          </a:bodyPr>
          <a:lstStyle/>
          <a:p>
            <a:r>
              <a:rPr lang="en-US" sz="2400" spc="600" dirty="0">
                <a:solidFill>
                  <a:schemeClr val="accent5"/>
                </a:solidFill>
                <a:ea typeface="Open Sans Extrabold" pitchFamily="34" charset="0"/>
                <a:cs typeface="Open Sans Extrabold" pitchFamily="34" charset="0"/>
              </a:rPr>
              <a:t>POWERPOINT TEMPLATE</a:t>
            </a:r>
          </a:p>
        </p:txBody>
      </p:sp>
      <p:sp>
        <p:nvSpPr>
          <p:cNvPr id="2" name="Title 1">
            <a:extLst>
              <a:ext uri="{FF2B5EF4-FFF2-40B4-BE49-F238E27FC236}">
                <a16:creationId xmlns:a16="http://schemas.microsoft.com/office/drawing/2014/main" id="{2EA856EE-100E-49CB-9354-1EF68070E4E3}"/>
              </a:ext>
            </a:extLst>
          </p:cNvPr>
          <p:cNvSpPr>
            <a:spLocks noGrp="1"/>
          </p:cNvSpPr>
          <p:nvPr>
            <p:ph type="ctrTitle" hasCustomPrompt="1"/>
          </p:nvPr>
        </p:nvSpPr>
        <p:spPr>
          <a:xfrm>
            <a:off x="547463" y="1844841"/>
            <a:ext cx="4130040" cy="1888567"/>
          </a:xfrm>
        </p:spPr>
        <p:txBody>
          <a:bodyPr anchor="b">
            <a:no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D60F3D5C-05FA-468F-973E-A7C04EF2C352}"/>
              </a:ext>
            </a:extLst>
          </p:cNvPr>
          <p:cNvSpPr>
            <a:spLocks noGrp="1"/>
          </p:cNvSpPr>
          <p:nvPr>
            <p:ph type="subTitle" idx="1" hasCustomPrompt="1"/>
          </p:nvPr>
        </p:nvSpPr>
        <p:spPr>
          <a:xfrm>
            <a:off x="547463" y="3884072"/>
            <a:ext cx="3987132" cy="7032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8" name="Text Placeholder 37">
            <a:extLst>
              <a:ext uri="{FF2B5EF4-FFF2-40B4-BE49-F238E27FC236}">
                <a16:creationId xmlns:a16="http://schemas.microsoft.com/office/drawing/2014/main" id="{95BA2B53-C96B-4DF9-AE32-450D157F655C}"/>
              </a:ext>
            </a:extLst>
          </p:cNvPr>
          <p:cNvSpPr>
            <a:spLocks noGrp="1"/>
          </p:cNvSpPr>
          <p:nvPr>
            <p:ph type="body" sz="quarter" idx="11" hasCustomPrompt="1"/>
          </p:nvPr>
        </p:nvSpPr>
        <p:spPr>
          <a:xfrm>
            <a:off x="547688" y="4803581"/>
            <a:ext cx="3986212" cy="561975"/>
          </a:xfrm>
        </p:spPr>
        <p:txBody>
          <a:bodyPr/>
          <a:lstStyle>
            <a:lvl1pPr>
              <a:buNone/>
              <a:defRPr/>
            </a:lvl1pPr>
          </a:lstStyle>
          <a:p>
            <a:pPr lvl="0"/>
            <a:r>
              <a:rPr lang="en-US" dirty="0"/>
              <a:t>THIRD PLACEHOLDER</a:t>
            </a:r>
          </a:p>
        </p:txBody>
      </p:sp>
      <p:sp>
        <p:nvSpPr>
          <p:cNvPr id="5" name="Picture Placeholder 4">
            <a:extLst>
              <a:ext uri="{FF2B5EF4-FFF2-40B4-BE49-F238E27FC236}">
                <a16:creationId xmlns:a16="http://schemas.microsoft.com/office/drawing/2014/main" id="{2B44B2BC-2143-42DD-B776-37504C1483EE}"/>
              </a:ext>
            </a:extLst>
          </p:cNvPr>
          <p:cNvSpPr>
            <a:spLocks noGrp="1"/>
          </p:cNvSpPr>
          <p:nvPr>
            <p:ph type="pic" sz="quarter" idx="12"/>
          </p:nvPr>
        </p:nvSpPr>
        <p:spPr>
          <a:xfrm>
            <a:off x="7691545" y="1784261"/>
            <a:ext cx="4398962" cy="2932112"/>
          </a:xfrm>
        </p:spPr>
        <p:txBody>
          <a:bodyPr/>
          <a:lstStyle/>
          <a:p>
            <a:endParaRPr lang="en-US"/>
          </a:p>
        </p:txBody>
      </p:sp>
    </p:spTree>
    <p:extLst>
      <p:ext uri="{BB962C8B-B14F-4D97-AF65-F5344CB8AC3E}">
        <p14:creationId xmlns:p14="http://schemas.microsoft.com/office/powerpoint/2010/main" val="3662860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551A5-E139-4D9C-9483-6B135DEAC82E}"/>
              </a:ext>
            </a:extLst>
          </p:cNvPr>
          <p:cNvSpPr>
            <a:spLocks noGrp="1"/>
          </p:cNvSpPr>
          <p:nvPr>
            <p:ph type="title" hasCustomPrompt="1"/>
          </p:nvPr>
        </p:nvSpPr>
        <p:spPr/>
        <p:txBody>
          <a:bodyPr/>
          <a:lstStyle/>
          <a:p>
            <a:r>
              <a:rPr lang="en-US" dirty="0"/>
              <a:t>CLICK TO EDIT MASTER TITLE STYLE</a:t>
            </a:r>
          </a:p>
        </p:txBody>
      </p:sp>
      <p:grpSp>
        <p:nvGrpSpPr>
          <p:cNvPr id="3" name="Group 2">
            <a:extLst>
              <a:ext uri="{FF2B5EF4-FFF2-40B4-BE49-F238E27FC236}">
                <a16:creationId xmlns:a16="http://schemas.microsoft.com/office/drawing/2014/main" id="{28A2862E-BD04-45C8-BD2C-5B1186A0F0D6}"/>
              </a:ext>
            </a:extLst>
          </p:cNvPr>
          <p:cNvGrpSpPr/>
          <p:nvPr userDrawn="1"/>
        </p:nvGrpSpPr>
        <p:grpSpPr>
          <a:xfrm>
            <a:off x="5551170" y="1024128"/>
            <a:ext cx="1089660" cy="65378"/>
            <a:chOff x="3965945" y="1385354"/>
            <a:chExt cx="4572000" cy="79107"/>
          </a:xfrm>
          <a:solidFill>
            <a:schemeClr val="accent1"/>
          </a:solidFill>
        </p:grpSpPr>
        <p:sp>
          <p:nvSpPr>
            <p:cNvPr id="4" name="Rectangle 3">
              <a:extLst>
                <a:ext uri="{FF2B5EF4-FFF2-40B4-BE49-F238E27FC236}">
                  <a16:creationId xmlns:a16="http://schemas.microsoft.com/office/drawing/2014/main" id="{EA0D2921-AC05-4B53-9035-3A9A4F0908CB}"/>
                </a:ext>
              </a:extLst>
            </p:cNvPr>
            <p:cNvSpPr/>
            <p:nvPr/>
          </p:nvSpPr>
          <p:spPr>
            <a:xfrm>
              <a:off x="3965945" y="1385356"/>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5" name="Rectangle 4">
              <a:extLst>
                <a:ext uri="{FF2B5EF4-FFF2-40B4-BE49-F238E27FC236}">
                  <a16:creationId xmlns:a16="http://schemas.microsoft.com/office/drawing/2014/main" id="{A82F8357-BF9E-4D7D-A46E-687E6B39705D}"/>
                </a:ext>
              </a:extLst>
            </p:cNvPr>
            <p:cNvSpPr/>
            <p:nvPr/>
          </p:nvSpPr>
          <p:spPr>
            <a:xfrm>
              <a:off x="4880345" y="1385355"/>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6" name="Rectangle 5">
              <a:extLst>
                <a:ext uri="{FF2B5EF4-FFF2-40B4-BE49-F238E27FC236}">
                  <a16:creationId xmlns:a16="http://schemas.microsoft.com/office/drawing/2014/main" id="{B88D162E-E88A-46C4-8188-BC72E766B3B9}"/>
                </a:ext>
              </a:extLst>
            </p:cNvPr>
            <p:cNvSpPr/>
            <p:nvPr/>
          </p:nvSpPr>
          <p:spPr>
            <a:xfrm>
              <a:off x="57947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7" name="Rectangle 6">
              <a:extLst>
                <a:ext uri="{FF2B5EF4-FFF2-40B4-BE49-F238E27FC236}">
                  <a16:creationId xmlns:a16="http://schemas.microsoft.com/office/drawing/2014/main" id="{229675A5-FE78-4A91-B2C7-01AA1ACCEE7E}"/>
                </a:ext>
              </a:extLst>
            </p:cNvPr>
            <p:cNvSpPr/>
            <p:nvPr/>
          </p:nvSpPr>
          <p:spPr>
            <a:xfrm>
              <a:off x="67091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8" name="Rectangle 7">
              <a:extLst>
                <a:ext uri="{FF2B5EF4-FFF2-40B4-BE49-F238E27FC236}">
                  <a16:creationId xmlns:a16="http://schemas.microsoft.com/office/drawing/2014/main" id="{38C42A26-8DB2-4A52-B426-848E289B3BB6}"/>
                </a:ext>
              </a:extLst>
            </p:cNvPr>
            <p:cNvSpPr/>
            <p:nvPr/>
          </p:nvSpPr>
          <p:spPr>
            <a:xfrm>
              <a:off x="76235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grpSp>
      <p:sp>
        <p:nvSpPr>
          <p:cNvPr id="10" name="Text Placeholder 9">
            <a:extLst>
              <a:ext uri="{FF2B5EF4-FFF2-40B4-BE49-F238E27FC236}">
                <a16:creationId xmlns:a16="http://schemas.microsoft.com/office/drawing/2014/main" id="{4ED4206A-C4DE-4D19-87C9-C7161C71801F}"/>
              </a:ext>
            </a:extLst>
          </p:cNvPr>
          <p:cNvSpPr>
            <a:spLocks noGrp="1"/>
          </p:cNvSpPr>
          <p:nvPr>
            <p:ph type="body" sz="quarter" idx="10" hasCustomPrompt="1"/>
          </p:nvPr>
        </p:nvSpPr>
        <p:spPr>
          <a:xfrm>
            <a:off x="4328160" y="1984376"/>
            <a:ext cx="7030720" cy="1886586"/>
          </a:xfrm>
        </p:spPr>
        <p:txBody>
          <a:bodyPr>
            <a:normAutofit/>
          </a:bodyPr>
          <a:lstStyle>
            <a:lvl1pPr marL="0" indent="0" algn="just">
              <a:lnSpc>
                <a:spcPct val="100000"/>
              </a:lnSpc>
              <a:spcBef>
                <a:spcPts val="0"/>
              </a:spcBef>
              <a:spcAft>
                <a:spcPts val="1200"/>
              </a:spcAft>
              <a:buNone/>
              <a:defRPr sz="1800">
                <a:latin typeface="IBM Plex Sans Condensed Light" panose="020B0406050203000203"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vel </a:t>
            </a:r>
            <a:r>
              <a:rPr lang="en-US" dirty="0" err="1"/>
              <a:t>dignissim</a:t>
            </a:r>
            <a:r>
              <a:rPr lang="en-US" dirty="0"/>
              <a:t> lorem. Maecenas et pharetra </a:t>
            </a:r>
            <a:r>
              <a:rPr lang="en-US" dirty="0" err="1"/>
              <a:t>lectus</a:t>
            </a:r>
            <a:r>
              <a:rPr lang="en-US" dirty="0"/>
              <a:t>, sed </a:t>
            </a:r>
            <a:r>
              <a:rPr lang="en-US" dirty="0" err="1"/>
              <a:t>luctus</a:t>
            </a:r>
            <a:r>
              <a:rPr lang="en-US" dirty="0"/>
              <a:t> </a:t>
            </a:r>
            <a:r>
              <a:rPr lang="en-US" dirty="0" err="1"/>
              <a:t>orci</a:t>
            </a:r>
            <a:r>
              <a:rPr lang="en-US" dirty="0"/>
              <a:t>. </a:t>
            </a:r>
            <a:r>
              <a:rPr lang="en-US" dirty="0" err="1"/>
              <a:t>Praesent</a:t>
            </a:r>
            <a:r>
              <a:rPr lang="en-US" dirty="0"/>
              <a:t> </a:t>
            </a:r>
            <a:r>
              <a:rPr lang="en-US" dirty="0" err="1"/>
              <a:t>imperdiet</a:t>
            </a:r>
            <a:r>
              <a:rPr lang="en-US" dirty="0"/>
              <a:t> </a:t>
            </a:r>
            <a:r>
              <a:rPr lang="en-US" dirty="0" err="1"/>
              <a:t>neque</a:t>
            </a:r>
            <a:r>
              <a:rPr lang="en-US" dirty="0"/>
              <a:t> vitae </a:t>
            </a:r>
            <a:r>
              <a:rPr lang="en-US" dirty="0" err="1"/>
              <a:t>fringilla</a:t>
            </a:r>
            <a:r>
              <a:rPr lang="en-US" dirty="0"/>
              <a:t> </a:t>
            </a:r>
            <a:r>
              <a:rPr lang="en-US" dirty="0" err="1"/>
              <a:t>sodales</a:t>
            </a:r>
            <a:r>
              <a:rPr lang="en-US" dirty="0"/>
              <a:t>.</a:t>
            </a:r>
          </a:p>
        </p:txBody>
      </p:sp>
      <p:sp>
        <p:nvSpPr>
          <p:cNvPr id="13" name="Rectangle 12">
            <a:extLst>
              <a:ext uri="{FF2B5EF4-FFF2-40B4-BE49-F238E27FC236}">
                <a16:creationId xmlns:a16="http://schemas.microsoft.com/office/drawing/2014/main" id="{9E873F61-18AF-4EB8-9637-E1E6A31F0B19}"/>
              </a:ext>
            </a:extLst>
          </p:cNvPr>
          <p:cNvSpPr/>
          <p:nvPr userDrawn="1"/>
        </p:nvSpPr>
        <p:spPr>
          <a:xfrm>
            <a:off x="833120" y="2207106"/>
            <a:ext cx="3108960" cy="1089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6DAD05AE-ADD7-4741-A709-34C17E5B7D1E}"/>
              </a:ext>
            </a:extLst>
          </p:cNvPr>
          <p:cNvSpPr>
            <a:spLocks noGrp="1"/>
          </p:cNvSpPr>
          <p:nvPr>
            <p:ph type="pic" sz="quarter" idx="11"/>
          </p:nvPr>
        </p:nvSpPr>
        <p:spPr>
          <a:xfrm>
            <a:off x="1097280" y="1984375"/>
            <a:ext cx="1914776" cy="1886586"/>
          </a:xfrm>
        </p:spPr>
        <p:txBody>
          <a:bodyPr/>
          <a:lstStyle/>
          <a:p>
            <a:endParaRPr lang="en-US"/>
          </a:p>
        </p:txBody>
      </p:sp>
      <p:sp>
        <p:nvSpPr>
          <p:cNvPr id="15" name="Text Placeholder 14">
            <a:extLst>
              <a:ext uri="{FF2B5EF4-FFF2-40B4-BE49-F238E27FC236}">
                <a16:creationId xmlns:a16="http://schemas.microsoft.com/office/drawing/2014/main" id="{C149145E-0DF4-4B39-8AC4-350E738A5ABF}"/>
              </a:ext>
            </a:extLst>
          </p:cNvPr>
          <p:cNvSpPr>
            <a:spLocks noGrp="1"/>
          </p:cNvSpPr>
          <p:nvPr>
            <p:ph type="body" sz="quarter" idx="12" hasCustomPrompt="1"/>
          </p:nvPr>
        </p:nvSpPr>
        <p:spPr>
          <a:xfrm>
            <a:off x="833438" y="1241425"/>
            <a:ext cx="10525125" cy="379413"/>
          </a:xfrm>
        </p:spPr>
        <p:txBody>
          <a:bodyPr>
            <a:normAutofit/>
          </a:bodyPr>
          <a:lstStyle>
            <a:lvl1pPr algn="ctr">
              <a:buNone/>
              <a:defRPr sz="1600">
                <a:latin typeface="IBM Plex Sans Condensed Light" panose="020B0406050203000203"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18" name="Text Placeholder 9">
            <a:extLst>
              <a:ext uri="{FF2B5EF4-FFF2-40B4-BE49-F238E27FC236}">
                <a16:creationId xmlns:a16="http://schemas.microsoft.com/office/drawing/2014/main" id="{03D3E3B3-C60E-4827-A30C-21085A70403C}"/>
              </a:ext>
            </a:extLst>
          </p:cNvPr>
          <p:cNvSpPr>
            <a:spLocks noGrp="1"/>
          </p:cNvSpPr>
          <p:nvPr>
            <p:ph type="body" sz="quarter" idx="13" hasCustomPrompt="1"/>
          </p:nvPr>
        </p:nvSpPr>
        <p:spPr>
          <a:xfrm>
            <a:off x="4323080" y="4073374"/>
            <a:ext cx="7030720" cy="1886586"/>
          </a:xfrm>
        </p:spPr>
        <p:txBody>
          <a:bodyPr>
            <a:normAutofit/>
          </a:bodyPr>
          <a:lstStyle>
            <a:lvl1pPr marL="0" indent="0" algn="just">
              <a:lnSpc>
                <a:spcPct val="100000"/>
              </a:lnSpc>
              <a:spcBef>
                <a:spcPts val="0"/>
              </a:spcBef>
              <a:spcAft>
                <a:spcPts val="1200"/>
              </a:spcAft>
              <a:buNone/>
              <a:defRPr sz="1800">
                <a:latin typeface="IBM Plex Sans Condensed Light" panose="020B0406050203000203"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vel </a:t>
            </a:r>
            <a:r>
              <a:rPr lang="en-US" dirty="0" err="1"/>
              <a:t>dignissim</a:t>
            </a:r>
            <a:r>
              <a:rPr lang="en-US" dirty="0"/>
              <a:t> lorem. Maecenas et pharetra </a:t>
            </a:r>
            <a:r>
              <a:rPr lang="en-US" dirty="0" err="1"/>
              <a:t>lectus</a:t>
            </a:r>
            <a:r>
              <a:rPr lang="en-US" dirty="0"/>
              <a:t>, sed </a:t>
            </a:r>
            <a:r>
              <a:rPr lang="en-US" dirty="0" err="1"/>
              <a:t>luctus</a:t>
            </a:r>
            <a:r>
              <a:rPr lang="en-US" dirty="0"/>
              <a:t> </a:t>
            </a:r>
            <a:r>
              <a:rPr lang="en-US" dirty="0" err="1"/>
              <a:t>orci</a:t>
            </a:r>
            <a:r>
              <a:rPr lang="en-US" dirty="0"/>
              <a:t>. </a:t>
            </a:r>
            <a:r>
              <a:rPr lang="en-US" dirty="0" err="1"/>
              <a:t>Praesent</a:t>
            </a:r>
            <a:r>
              <a:rPr lang="en-US" dirty="0"/>
              <a:t> </a:t>
            </a:r>
            <a:r>
              <a:rPr lang="en-US" dirty="0" err="1"/>
              <a:t>imperdiet</a:t>
            </a:r>
            <a:r>
              <a:rPr lang="en-US" dirty="0"/>
              <a:t> </a:t>
            </a:r>
            <a:r>
              <a:rPr lang="en-US" dirty="0" err="1"/>
              <a:t>neque</a:t>
            </a:r>
            <a:r>
              <a:rPr lang="en-US" dirty="0"/>
              <a:t> vitae </a:t>
            </a:r>
            <a:r>
              <a:rPr lang="en-US" dirty="0" err="1"/>
              <a:t>fringilla</a:t>
            </a:r>
            <a:r>
              <a:rPr lang="en-US" dirty="0"/>
              <a:t> </a:t>
            </a:r>
            <a:r>
              <a:rPr lang="en-US" dirty="0" err="1"/>
              <a:t>sodales</a:t>
            </a:r>
            <a:r>
              <a:rPr lang="en-US" dirty="0"/>
              <a:t>.</a:t>
            </a:r>
          </a:p>
        </p:txBody>
      </p:sp>
      <p:sp>
        <p:nvSpPr>
          <p:cNvPr id="19" name="Rectangle 18">
            <a:extLst>
              <a:ext uri="{FF2B5EF4-FFF2-40B4-BE49-F238E27FC236}">
                <a16:creationId xmlns:a16="http://schemas.microsoft.com/office/drawing/2014/main" id="{C3139803-E5B1-4539-9181-9248509AA8F5}"/>
              </a:ext>
            </a:extLst>
          </p:cNvPr>
          <p:cNvSpPr/>
          <p:nvPr userDrawn="1"/>
        </p:nvSpPr>
        <p:spPr>
          <a:xfrm>
            <a:off x="828040" y="4296104"/>
            <a:ext cx="3108960" cy="10896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cture Placeholder 11">
            <a:extLst>
              <a:ext uri="{FF2B5EF4-FFF2-40B4-BE49-F238E27FC236}">
                <a16:creationId xmlns:a16="http://schemas.microsoft.com/office/drawing/2014/main" id="{F01C1B97-1487-4C58-ABF4-206F9E92D05D}"/>
              </a:ext>
            </a:extLst>
          </p:cNvPr>
          <p:cNvSpPr>
            <a:spLocks noGrp="1"/>
          </p:cNvSpPr>
          <p:nvPr>
            <p:ph type="pic" sz="quarter" idx="14"/>
          </p:nvPr>
        </p:nvSpPr>
        <p:spPr>
          <a:xfrm>
            <a:off x="1092200" y="4073373"/>
            <a:ext cx="1914776" cy="1886586"/>
          </a:xfrm>
        </p:spPr>
        <p:txBody>
          <a:bodyPr/>
          <a:lstStyle/>
          <a:p>
            <a:endParaRPr lang="en-US"/>
          </a:p>
        </p:txBody>
      </p:sp>
    </p:spTree>
    <p:extLst>
      <p:ext uri="{BB962C8B-B14F-4D97-AF65-F5344CB8AC3E}">
        <p14:creationId xmlns:p14="http://schemas.microsoft.com/office/powerpoint/2010/main" val="67348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88A69D-793A-4AEA-98CE-36F847F6DD20}"/>
              </a:ext>
            </a:extLst>
          </p:cNvPr>
          <p:cNvSpPr/>
          <p:nvPr userDrawn="1"/>
        </p:nvSpPr>
        <p:spPr>
          <a:xfrm>
            <a:off x="170688" y="176784"/>
            <a:ext cx="11826240" cy="64861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38" dirty="0"/>
          </a:p>
        </p:txBody>
      </p:sp>
      <p:sp>
        <p:nvSpPr>
          <p:cNvPr id="16" name="Text Placeholder 15">
            <a:extLst>
              <a:ext uri="{FF2B5EF4-FFF2-40B4-BE49-F238E27FC236}">
                <a16:creationId xmlns:a16="http://schemas.microsoft.com/office/drawing/2014/main" id="{1F5C6F82-0271-4C23-AB3F-337800CB81D1}"/>
              </a:ext>
            </a:extLst>
          </p:cNvPr>
          <p:cNvSpPr>
            <a:spLocks noGrp="1"/>
          </p:cNvSpPr>
          <p:nvPr>
            <p:ph type="body" sz="quarter" idx="11" hasCustomPrompt="1"/>
          </p:nvPr>
        </p:nvSpPr>
        <p:spPr>
          <a:xfrm>
            <a:off x="530352" y="445008"/>
            <a:ext cx="6632448" cy="5833872"/>
          </a:xfrm>
        </p:spPr>
        <p:txBody>
          <a:bodyPr/>
          <a:lstStyle>
            <a:lvl1pPr marL="0" indent="0" algn="l">
              <a:spcBef>
                <a:spcPts val="0"/>
              </a:spcBef>
              <a:buNone/>
              <a:defRPr i="0">
                <a:solidFill>
                  <a:schemeClr val="bg1"/>
                </a:solidFill>
                <a:latin typeface="IBM Plex Sans Condensed Light" panose="020B0406050203000203" pitchFamily="34" charset="0"/>
              </a:defRPr>
            </a:lvl1pPr>
          </a:lstStyle>
          <a:p>
            <a:pPr lvl="0"/>
            <a:r>
              <a:rPr lang="en-US" dirty="0"/>
              <a:t>Duis lacinia </a:t>
            </a:r>
            <a:r>
              <a:rPr lang="en-US" dirty="0" err="1"/>
              <a:t>justo</a:t>
            </a:r>
            <a:r>
              <a:rPr lang="en-US" dirty="0"/>
              <a:t> </a:t>
            </a:r>
            <a:r>
              <a:rPr lang="en-US" dirty="0" err="1"/>
              <a:t>venenatis</a:t>
            </a:r>
            <a:r>
              <a:rPr lang="en-US" dirty="0"/>
              <a:t>, </a:t>
            </a:r>
            <a:r>
              <a:rPr lang="en-US" dirty="0" err="1"/>
              <a:t>rhoncus</a:t>
            </a:r>
            <a:r>
              <a:rPr lang="en-US" dirty="0"/>
              <a:t> </a:t>
            </a:r>
            <a:r>
              <a:rPr lang="en-US" dirty="0" err="1"/>
              <a:t>est</a:t>
            </a:r>
            <a:r>
              <a:rPr lang="en-US" dirty="0"/>
              <a:t> a, </a:t>
            </a:r>
            <a:r>
              <a:rPr lang="en-US" dirty="0" err="1"/>
              <a:t>dapibus</a:t>
            </a:r>
            <a:r>
              <a:rPr lang="en-US" dirty="0"/>
              <a:t> diam. Nam </a:t>
            </a:r>
            <a:r>
              <a:rPr lang="en-US" dirty="0" err="1"/>
              <a:t>varius</a:t>
            </a:r>
            <a:r>
              <a:rPr lang="en-US" dirty="0"/>
              <a:t> </a:t>
            </a:r>
            <a:r>
              <a:rPr lang="en-US" dirty="0" err="1"/>
              <a:t>velit</a:t>
            </a:r>
            <a:r>
              <a:rPr lang="en-US" dirty="0"/>
              <a:t> in </a:t>
            </a:r>
            <a:r>
              <a:rPr lang="en-US" dirty="0" err="1"/>
              <a:t>ullamcorper</a:t>
            </a:r>
            <a:r>
              <a:rPr lang="en-US" dirty="0"/>
              <a:t> </a:t>
            </a:r>
            <a:r>
              <a:rPr lang="en-US" dirty="0" err="1"/>
              <a:t>lobortis</a:t>
            </a:r>
            <a:r>
              <a:rPr lang="en-US" dirty="0"/>
              <a:t>. Proin </a:t>
            </a:r>
            <a:r>
              <a:rPr lang="en-US" dirty="0" err="1"/>
              <a:t>ornare</a:t>
            </a:r>
            <a:r>
              <a:rPr lang="en-US" dirty="0"/>
              <a:t> </a:t>
            </a:r>
            <a:r>
              <a:rPr lang="en-US" dirty="0" err="1"/>
              <a:t>lobortis</a:t>
            </a:r>
            <a:r>
              <a:rPr lang="en-US" dirty="0"/>
              <a:t> </a:t>
            </a:r>
            <a:r>
              <a:rPr lang="en-US" dirty="0" err="1"/>
              <a:t>egestas</a:t>
            </a:r>
            <a:r>
              <a:rPr lang="en-US" dirty="0"/>
              <a:t>. </a:t>
            </a:r>
          </a:p>
        </p:txBody>
      </p:sp>
      <p:sp>
        <p:nvSpPr>
          <p:cNvPr id="3" name="Picture Placeholder 2">
            <a:extLst>
              <a:ext uri="{FF2B5EF4-FFF2-40B4-BE49-F238E27FC236}">
                <a16:creationId xmlns:a16="http://schemas.microsoft.com/office/drawing/2014/main" id="{EA06CFFB-CD36-40A1-B32A-BDF9CEECF0E7}"/>
              </a:ext>
            </a:extLst>
          </p:cNvPr>
          <p:cNvSpPr>
            <a:spLocks noGrp="1"/>
          </p:cNvSpPr>
          <p:nvPr>
            <p:ph type="pic" sz="quarter" idx="10"/>
          </p:nvPr>
        </p:nvSpPr>
        <p:spPr>
          <a:xfrm>
            <a:off x="7613904" y="445008"/>
            <a:ext cx="4114800" cy="4181856"/>
          </a:xfrm>
        </p:spPr>
        <p:txBody>
          <a:bodyPr/>
          <a:lstStyle/>
          <a:p>
            <a:endParaRPr lang="en-US" dirty="0"/>
          </a:p>
        </p:txBody>
      </p:sp>
    </p:spTree>
    <p:extLst>
      <p:ext uri="{BB962C8B-B14F-4D97-AF65-F5344CB8AC3E}">
        <p14:creationId xmlns:p14="http://schemas.microsoft.com/office/powerpoint/2010/main" val="2215263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A06CFFB-CD36-40A1-B32A-BDF9CEECF0E7}"/>
              </a:ext>
            </a:extLst>
          </p:cNvPr>
          <p:cNvSpPr>
            <a:spLocks noGrp="1"/>
          </p:cNvSpPr>
          <p:nvPr>
            <p:ph type="pic" sz="quarter" idx="10"/>
          </p:nvPr>
        </p:nvSpPr>
        <p:spPr>
          <a:xfrm>
            <a:off x="0" y="0"/>
            <a:ext cx="12192000" cy="6858000"/>
          </a:xfrm>
        </p:spPr>
        <p:txBody>
          <a:bodyPr/>
          <a:lstStyle/>
          <a:p>
            <a:endParaRPr lang="en-US" dirty="0"/>
          </a:p>
        </p:txBody>
      </p:sp>
      <p:sp>
        <p:nvSpPr>
          <p:cNvPr id="7" name="Rectangle 6">
            <a:extLst>
              <a:ext uri="{FF2B5EF4-FFF2-40B4-BE49-F238E27FC236}">
                <a16:creationId xmlns:a16="http://schemas.microsoft.com/office/drawing/2014/main" id="{2788A69D-793A-4AEA-98CE-36F847F6DD20}"/>
              </a:ext>
            </a:extLst>
          </p:cNvPr>
          <p:cNvSpPr/>
          <p:nvPr userDrawn="1"/>
        </p:nvSpPr>
        <p:spPr>
          <a:xfrm>
            <a:off x="6263640" y="0"/>
            <a:ext cx="4784035" cy="4638889"/>
          </a:xfrm>
          <a:prstGeom prst="rect">
            <a:avLst/>
          </a:prstGeom>
          <a:solidFill>
            <a:schemeClr val="tx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38" dirty="0"/>
          </a:p>
        </p:txBody>
      </p:sp>
      <p:sp>
        <p:nvSpPr>
          <p:cNvPr id="16" name="Text Placeholder 15">
            <a:extLst>
              <a:ext uri="{FF2B5EF4-FFF2-40B4-BE49-F238E27FC236}">
                <a16:creationId xmlns:a16="http://schemas.microsoft.com/office/drawing/2014/main" id="{1F5C6F82-0271-4C23-AB3F-337800CB81D1}"/>
              </a:ext>
            </a:extLst>
          </p:cNvPr>
          <p:cNvSpPr>
            <a:spLocks noGrp="1"/>
          </p:cNvSpPr>
          <p:nvPr>
            <p:ph type="body" sz="quarter" idx="11" hasCustomPrompt="1"/>
          </p:nvPr>
        </p:nvSpPr>
        <p:spPr>
          <a:xfrm>
            <a:off x="6477000" y="2955925"/>
            <a:ext cx="4328160" cy="1479550"/>
          </a:xfrm>
        </p:spPr>
        <p:txBody>
          <a:bodyPr/>
          <a:lstStyle>
            <a:lvl1pPr marL="0" indent="0" algn="l">
              <a:spcBef>
                <a:spcPts val="0"/>
              </a:spcBef>
              <a:buNone/>
              <a:defRPr i="1">
                <a:solidFill>
                  <a:schemeClr val="bg1"/>
                </a:solidFill>
                <a:latin typeface="IBM Plex Sans Condensed Light" panose="020B0406050203000203" pitchFamily="34" charset="0"/>
              </a:defRPr>
            </a:lvl1pPr>
          </a:lstStyle>
          <a:p>
            <a:pPr lvl="0"/>
            <a:r>
              <a:rPr lang="en-US" dirty="0"/>
              <a:t>Duis lacinia </a:t>
            </a:r>
            <a:r>
              <a:rPr lang="en-US" dirty="0" err="1"/>
              <a:t>justo</a:t>
            </a:r>
            <a:r>
              <a:rPr lang="en-US" dirty="0"/>
              <a:t> </a:t>
            </a:r>
            <a:r>
              <a:rPr lang="en-US" dirty="0" err="1"/>
              <a:t>venenatis</a:t>
            </a:r>
            <a:r>
              <a:rPr lang="en-US" dirty="0"/>
              <a:t>, </a:t>
            </a:r>
            <a:r>
              <a:rPr lang="en-US" dirty="0" err="1"/>
              <a:t>rhoncus</a:t>
            </a:r>
            <a:r>
              <a:rPr lang="en-US" dirty="0"/>
              <a:t> </a:t>
            </a:r>
            <a:r>
              <a:rPr lang="en-US" dirty="0" err="1"/>
              <a:t>est</a:t>
            </a:r>
            <a:r>
              <a:rPr lang="en-US" dirty="0"/>
              <a:t> a, </a:t>
            </a:r>
            <a:r>
              <a:rPr lang="en-US" dirty="0" err="1"/>
              <a:t>dapibus</a:t>
            </a:r>
            <a:r>
              <a:rPr lang="en-US" dirty="0"/>
              <a:t> diam. Nam </a:t>
            </a:r>
            <a:r>
              <a:rPr lang="en-US" dirty="0" err="1"/>
              <a:t>varius</a:t>
            </a:r>
            <a:r>
              <a:rPr lang="en-US" dirty="0"/>
              <a:t> </a:t>
            </a:r>
            <a:r>
              <a:rPr lang="en-US" dirty="0" err="1"/>
              <a:t>velit</a:t>
            </a:r>
            <a:r>
              <a:rPr lang="en-US" dirty="0"/>
              <a:t> in </a:t>
            </a:r>
            <a:r>
              <a:rPr lang="en-US" dirty="0" err="1"/>
              <a:t>ullamcorper</a:t>
            </a:r>
            <a:r>
              <a:rPr lang="en-US" dirty="0"/>
              <a:t> </a:t>
            </a:r>
            <a:r>
              <a:rPr lang="en-US" dirty="0" err="1"/>
              <a:t>lobortis</a:t>
            </a:r>
            <a:r>
              <a:rPr lang="en-US" dirty="0"/>
              <a:t>. Proin </a:t>
            </a:r>
            <a:r>
              <a:rPr lang="en-US" dirty="0" err="1"/>
              <a:t>ornare</a:t>
            </a:r>
            <a:r>
              <a:rPr lang="en-US" dirty="0"/>
              <a:t> </a:t>
            </a:r>
            <a:r>
              <a:rPr lang="en-US" dirty="0" err="1"/>
              <a:t>lobortis</a:t>
            </a:r>
            <a:r>
              <a:rPr lang="en-US" dirty="0"/>
              <a:t> </a:t>
            </a:r>
            <a:r>
              <a:rPr lang="en-US" dirty="0" err="1"/>
              <a:t>egestas</a:t>
            </a:r>
            <a:r>
              <a:rPr lang="en-US" dirty="0"/>
              <a:t>. </a:t>
            </a:r>
          </a:p>
        </p:txBody>
      </p:sp>
      <p:sp>
        <p:nvSpPr>
          <p:cNvPr id="17" name="Text Placeholder 15">
            <a:extLst>
              <a:ext uri="{FF2B5EF4-FFF2-40B4-BE49-F238E27FC236}">
                <a16:creationId xmlns:a16="http://schemas.microsoft.com/office/drawing/2014/main" id="{65B02940-EF80-4D7B-A478-9B4F535D5A53}"/>
              </a:ext>
            </a:extLst>
          </p:cNvPr>
          <p:cNvSpPr>
            <a:spLocks noGrp="1"/>
          </p:cNvSpPr>
          <p:nvPr>
            <p:ph type="body" sz="quarter" idx="12" hasCustomPrompt="1"/>
          </p:nvPr>
        </p:nvSpPr>
        <p:spPr>
          <a:xfrm>
            <a:off x="6477000" y="2336799"/>
            <a:ext cx="4328160" cy="415711"/>
          </a:xfrm>
        </p:spPr>
        <p:txBody>
          <a:bodyPr/>
          <a:lstStyle>
            <a:lvl1pPr marL="0" indent="0" algn="ctr">
              <a:spcBef>
                <a:spcPts val="0"/>
              </a:spcBef>
              <a:buNone/>
              <a:defRPr i="0">
                <a:solidFill>
                  <a:schemeClr val="bg1"/>
                </a:solidFill>
                <a:latin typeface="IBM Plex Sans Condensed" panose="020B0506050203000203" pitchFamily="34" charset="0"/>
              </a:defRPr>
            </a:lvl1pPr>
          </a:lstStyle>
          <a:p>
            <a:pPr lvl="0"/>
            <a:r>
              <a:rPr lang="en-US" dirty="0"/>
              <a:t>DUIS LACINIA JUSTO VENENATIS</a:t>
            </a:r>
          </a:p>
        </p:txBody>
      </p:sp>
      <p:grpSp>
        <p:nvGrpSpPr>
          <p:cNvPr id="18" name="Group 17">
            <a:extLst>
              <a:ext uri="{FF2B5EF4-FFF2-40B4-BE49-F238E27FC236}">
                <a16:creationId xmlns:a16="http://schemas.microsoft.com/office/drawing/2014/main" id="{90BF0628-E990-4F5D-B7FF-53D0744844BE}"/>
              </a:ext>
            </a:extLst>
          </p:cNvPr>
          <p:cNvGrpSpPr/>
          <p:nvPr userDrawn="1"/>
        </p:nvGrpSpPr>
        <p:grpSpPr>
          <a:xfrm>
            <a:off x="8110827" y="2821528"/>
            <a:ext cx="1089660" cy="65378"/>
            <a:chOff x="3965945" y="1385354"/>
            <a:chExt cx="4572000" cy="79107"/>
          </a:xfrm>
          <a:solidFill>
            <a:schemeClr val="accent1"/>
          </a:solidFill>
        </p:grpSpPr>
        <p:sp>
          <p:nvSpPr>
            <p:cNvPr id="19" name="Rectangle 18">
              <a:extLst>
                <a:ext uri="{FF2B5EF4-FFF2-40B4-BE49-F238E27FC236}">
                  <a16:creationId xmlns:a16="http://schemas.microsoft.com/office/drawing/2014/main" id="{EECFB9A8-8191-489B-AC50-419752283151}"/>
                </a:ext>
              </a:extLst>
            </p:cNvPr>
            <p:cNvSpPr/>
            <p:nvPr/>
          </p:nvSpPr>
          <p:spPr>
            <a:xfrm>
              <a:off x="3965945" y="1385356"/>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20" name="Rectangle 19">
              <a:extLst>
                <a:ext uri="{FF2B5EF4-FFF2-40B4-BE49-F238E27FC236}">
                  <a16:creationId xmlns:a16="http://schemas.microsoft.com/office/drawing/2014/main" id="{39A85C0B-2F31-4919-BE9E-9F25A0CF10B3}"/>
                </a:ext>
              </a:extLst>
            </p:cNvPr>
            <p:cNvSpPr/>
            <p:nvPr/>
          </p:nvSpPr>
          <p:spPr>
            <a:xfrm>
              <a:off x="4880345" y="1385355"/>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21" name="Rectangle 20">
              <a:extLst>
                <a:ext uri="{FF2B5EF4-FFF2-40B4-BE49-F238E27FC236}">
                  <a16:creationId xmlns:a16="http://schemas.microsoft.com/office/drawing/2014/main" id="{36D45A22-0137-40E3-A13D-A2FAEB6786B5}"/>
                </a:ext>
              </a:extLst>
            </p:cNvPr>
            <p:cNvSpPr/>
            <p:nvPr/>
          </p:nvSpPr>
          <p:spPr>
            <a:xfrm>
              <a:off x="57947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22" name="Rectangle 21">
              <a:extLst>
                <a:ext uri="{FF2B5EF4-FFF2-40B4-BE49-F238E27FC236}">
                  <a16:creationId xmlns:a16="http://schemas.microsoft.com/office/drawing/2014/main" id="{0929712D-45C0-4758-89C4-282EC508AF9E}"/>
                </a:ext>
              </a:extLst>
            </p:cNvPr>
            <p:cNvSpPr/>
            <p:nvPr/>
          </p:nvSpPr>
          <p:spPr>
            <a:xfrm>
              <a:off x="67091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23" name="Rectangle 22">
              <a:extLst>
                <a:ext uri="{FF2B5EF4-FFF2-40B4-BE49-F238E27FC236}">
                  <a16:creationId xmlns:a16="http://schemas.microsoft.com/office/drawing/2014/main" id="{E47E8191-9FA8-4F3C-8D34-D76133FE9266}"/>
                </a:ext>
              </a:extLst>
            </p:cNvPr>
            <p:cNvSpPr/>
            <p:nvPr/>
          </p:nvSpPr>
          <p:spPr>
            <a:xfrm>
              <a:off x="76235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grpSp>
    </p:spTree>
    <p:extLst>
      <p:ext uri="{BB962C8B-B14F-4D97-AF65-F5344CB8AC3E}">
        <p14:creationId xmlns:p14="http://schemas.microsoft.com/office/powerpoint/2010/main" val="360022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A06CFFB-CD36-40A1-B32A-BDF9CEECF0E7}"/>
              </a:ext>
            </a:extLst>
          </p:cNvPr>
          <p:cNvSpPr>
            <a:spLocks noGrp="1"/>
          </p:cNvSpPr>
          <p:nvPr>
            <p:ph type="pic" sz="quarter" idx="10"/>
          </p:nvPr>
        </p:nvSpPr>
        <p:spPr>
          <a:xfrm>
            <a:off x="411819" y="231648"/>
            <a:ext cx="7976277" cy="6394704"/>
          </a:xfrm>
        </p:spPr>
        <p:txBody>
          <a:bodyPr/>
          <a:lstStyle/>
          <a:p>
            <a:endParaRPr lang="en-US" dirty="0"/>
          </a:p>
        </p:txBody>
      </p:sp>
      <p:sp>
        <p:nvSpPr>
          <p:cNvPr id="7" name="Rectangle 6">
            <a:extLst>
              <a:ext uri="{FF2B5EF4-FFF2-40B4-BE49-F238E27FC236}">
                <a16:creationId xmlns:a16="http://schemas.microsoft.com/office/drawing/2014/main" id="{2788A69D-793A-4AEA-98CE-36F847F6DD20}"/>
              </a:ext>
            </a:extLst>
          </p:cNvPr>
          <p:cNvSpPr/>
          <p:nvPr userDrawn="1"/>
        </p:nvSpPr>
        <p:spPr>
          <a:xfrm>
            <a:off x="7129272" y="554736"/>
            <a:ext cx="4784035" cy="46388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38" dirty="0"/>
          </a:p>
        </p:txBody>
      </p:sp>
      <p:sp>
        <p:nvSpPr>
          <p:cNvPr id="16" name="Text Placeholder 15">
            <a:extLst>
              <a:ext uri="{FF2B5EF4-FFF2-40B4-BE49-F238E27FC236}">
                <a16:creationId xmlns:a16="http://schemas.microsoft.com/office/drawing/2014/main" id="{1F5C6F82-0271-4C23-AB3F-337800CB81D1}"/>
              </a:ext>
            </a:extLst>
          </p:cNvPr>
          <p:cNvSpPr>
            <a:spLocks noGrp="1"/>
          </p:cNvSpPr>
          <p:nvPr>
            <p:ph type="body" sz="quarter" idx="11" hasCustomPrompt="1"/>
          </p:nvPr>
        </p:nvSpPr>
        <p:spPr>
          <a:xfrm>
            <a:off x="7360920" y="816864"/>
            <a:ext cx="4328160" cy="4173347"/>
          </a:xfrm>
        </p:spPr>
        <p:txBody>
          <a:bodyPr/>
          <a:lstStyle>
            <a:lvl1pPr marL="0" indent="0" algn="l">
              <a:spcBef>
                <a:spcPts val="0"/>
              </a:spcBef>
              <a:buNone/>
              <a:defRPr i="0">
                <a:solidFill>
                  <a:schemeClr val="bg1"/>
                </a:solidFill>
                <a:latin typeface="IBM Plex Sans Condensed Light" panose="020B0406050203000203" pitchFamily="34" charset="0"/>
              </a:defRPr>
            </a:lvl1pPr>
          </a:lstStyle>
          <a:p>
            <a:pPr lvl="0"/>
            <a:r>
              <a:rPr lang="en-US" dirty="0"/>
              <a:t>DUIS LACINIA JUSTO VENENATIS, RHONCUS EST A, DAPIBUS DIAM. NAM VARIUS VELIT IN ULLAMCORPER LOBORTIS. PROIN ORNARE LOBORTIS EGESTAS. </a:t>
            </a:r>
          </a:p>
        </p:txBody>
      </p:sp>
    </p:spTree>
    <p:extLst>
      <p:ext uri="{BB962C8B-B14F-4D97-AF65-F5344CB8AC3E}">
        <p14:creationId xmlns:p14="http://schemas.microsoft.com/office/powerpoint/2010/main" val="584547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ESPC19-White">
    <p:bg>
      <p:bgPr>
        <a:solidFill>
          <a:srgbClr val="A5416F"/>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0D132B8-1571-0045-B93C-697D272F61D0}"/>
              </a:ext>
            </a:extLst>
          </p:cNvPr>
          <p:cNvSpPr>
            <a:spLocks noGrp="1"/>
          </p:cNvSpPr>
          <p:nvPr>
            <p:ph type="body" sz="quarter" idx="10" hasCustomPrompt="1"/>
          </p:nvPr>
        </p:nvSpPr>
        <p:spPr>
          <a:xfrm>
            <a:off x="980683" y="527723"/>
            <a:ext cx="9266238" cy="720171"/>
          </a:xfrm>
          <a:prstGeom prst="rect">
            <a:avLst/>
          </a:prstGeom>
        </p:spPr>
        <p:txBody>
          <a:bodyPr>
            <a:normAutofit/>
          </a:bodyPr>
          <a:lstStyle>
            <a:lvl1pPr marL="0" indent="0">
              <a:buNone/>
              <a:defRPr sz="3600" b="1" i="0">
                <a:solidFill>
                  <a:schemeClr val="bg1"/>
                </a:solidFill>
                <a:latin typeface="IBM Plex Sans Condensed" panose="020B0506050203000203" pitchFamily="34" charset="0"/>
                <a:cs typeface="IBM Plex Sans Condensed" panose="020B0506050203000203" pitchFamily="34" charset="0"/>
              </a:defRPr>
            </a:lvl1pPr>
          </a:lstStyle>
          <a:p>
            <a:pPr lvl="0"/>
            <a:r>
              <a:rPr lang="en-US" dirty="0"/>
              <a:t>HEADING TEXT</a:t>
            </a:r>
          </a:p>
        </p:txBody>
      </p:sp>
      <p:sp>
        <p:nvSpPr>
          <p:cNvPr id="11" name="Text Placeholder 10">
            <a:extLst>
              <a:ext uri="{FF2B5EF4-FFF2-40B4-BE49-F238E27FC236}">
                <a16:creationId xmlns:a16="http://schemas.microsoft.com/office/drawing/2014/main" id="{5B755745-A1D1-1340-ABA6-1B60436EFC33}"/>
              </a:ext>
            </a:extLst>
          </p:cNvPr>
          <p:cNvSpPr>
            <a:spLocks noGrp="1"/>
          </p:cNvSpPr>
          <p:nvPr>
            <p:ph type="body" sz="quarter" idx="11" hasCustomPrompt="1"/>
          </p:nvPr>
        </p:nvSpPr>
        <p:spPr>
          <a:xfrm>
            <a:off x="980683" y="1235076"/>
            <a:ext cx="10336213" cy="4823892"/>
          </a:xfrm>
          <a:prstGeom prst="rect">
            <a:avLst/>
          </a:prstGeom>
        </p:spPr>
        <p:txBody>
          <a:bodyPr numCol="1" anchor="t">
            <a:noAutofit/>
          </a:bodyPr>
          <a:lstStyle>
            <a:lvl1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sz="2400" b="0" i="0">
                <a:solidFill>
                  <a:schemeClr val="bg1"/>
                </a:solidFill>
                <a:latin typeface="IBM Plex Sans Condensed Light" panose="020B0406050203000203" pitchFamily="34" charset="0"/>
                <a:cs typeface="IBM Plex Sans Condensed Light" panose="020B040605020300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br>
              <a:rPr lang="en-US" dirty="0"/>
            </a:br>
            <a:r>
              <a:rPr lang="en-US" dirty="0"/>
              <a:t> </a:t>
            </a:r>
          </a:p>
          <a:p>
            <a:pPr marL="342900" marR="0" lvl="0" indent="-342900" algn="l" defTabSz="914400" rtl="0" eaLnBrk="1" fontAlgn="auto" latinLnBrk="0" hangingPunct="1">
              <a:lnSpc>
                <a:spcPct val="90000"/>
              </a:lnSpc>
              <a:spcBef>
                <a:spcPts val="1000"/>
              </a:spcBef>
              <a:spcAft>
                <a:spcPts val="0"/>
              </a:spcAft>
              <a:buClrTx/>
              <a:buSzTx/>
              <a:tabLst/>
              <a:defRPr/>
            </a:pPr>
            <a:r>
              <a:rPr lang="en-US" dirty="0"/>
              <a:t>Ut </a:t>
            </a:r>
            <a:r>
              <a:rPr lang="en-US" dirty="0" err="1"/>
              <a:t>enim</a:t>
            </a:r>
            <a:r>
              <a:rPr lang="en-US" dirty="0"/>
              <a:t> ad minim </a:t>
            </a:r>
            <a:r>
              <a:rPr lang="en-US" dirty="0" err="1"/>
              <a:t>veniam</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a:t>Duis </a:t>
            </a:r>
            <a:r>
              <a:rPr lang="en-US" dirty="0" err="1"/>
              <a:t>aute</a:t>
            </a:r>
            <a:r>
              <a:rPr lang="en-US" dirty="0"/>
              <a:t> </a:t>
            </a:r>
            <a:r>
              <a:rPr lang="en-US" dirty="0" err="1"/>
              <a:t>irure</a:t>
            </a:r>
            <a:r>
              <a:rPr lang="en-US" dirty="0"/>
              <a:t> dolor</a:t>
            </a:r>
          </a:p>
          <a:p>
            <a:pPr marL="342900" marR="0" lvl="0" indent="-342900" algn="l" defTabSz="914400" rtl="0" eaLnBrk="1" fontAlgn="auto" latinLnBrk="0" hangingPunct="1">
              <a:lnSpc>
                <a:spcPct val="90000"/>
              </a:lnSpc>
              <a:spcBef>
                <a:spcPts val="1000"/>
              </a:spcBef>
              <a:spcAft>
                <a:spcPts val="0"/>
              </a:spcAft>
              <a:buClrTx/>
              <a:buSzTx/>
              <a:tabLst/>
              <a:defRPr/>
            </a:pPr>
            <a:r>
              <a:rPr lang="en-US" dirty="0"/>
              <a:t>Ut </a:t>
            </a:r>
            <a:r>
              <a:rPr lang="en-US" dirty="0" err="1"/>
              <a:t>enim</a:t>
            </a:r>
            <a:r>
              <a:rPr lang="en-US" dirty="0"/>
              <a:t> ad minim </a:t>
            </a:r>
            <a:r>
              <a:rPr lang="en-US" dirty="0" err="1"/>
              <a:t>veniam</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a:t>Duis </a:t>
            </a:r>
            <a:r>
              <a:rPr lang="en-US" dirty="0" err="1"/>
              <a:t>aute</a:t>
            </a:r>
            <a:r>
              <a:rPr lang="en-US" dirty="0"/>
              <a:t> </a:t>
            </a:r>
            <a:r>
              <a:rPr lang="en-US" dirty="0" err="1"/>
              <a:t>irure</a:t>
            </a:r>
            <a:r>
              <a:rPr lang="en-US" dirty="0"/>
              <a:t> dolor</a:t>
            </a:r>
          </a:p>
        </p:txBody>
      </p:sp>
    </p:spTree>
    <p:extLst>
      <p:ext uri="{BB962C8B-B14F-4D97-AF65-F5344CB8AC3E}">
        <p14:creationId xmlns:p14="http://schemas.microsoft.com/office/powerpoint/2010/main" val="3998949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SPC19-Dark">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2D67ED2-4026-A246-A4E4-536AB488371B}"/>
              </a:ext>
            </a:extLst>
          </p:cNvPr>
          <p:cNvSpPr>
            <a:spLocks noGrp="1"/>
          </p:cNvSpPr>
          <p:nvPr>
            <p:ph type="body" sz="quarter" idx="10" hasCustomPrompt="1"/>
          </p:nvPr>
        </p:nvSpPr>
        <p:spPr>
          <a:xfrm>
            <a:off x="985931" y="569803"/>
            <a:ext cx="7999412" cy="719106"/>
          </a:xfrm>
          <a:prstGeom prst="rect">
            <a:avLst/>
          </a:prstGeom>
        </p:spPr>
        <p:txBody>
          <a:bodyPr>
            <a:noAutofit/>
          </a:bodyPr>
          <a:lstStyle>
            <a:lvl1pPr marL="0" indent="0">
              <a:buNone/>
              <a:defRPr sz="3600" b="1" i="0">
                <a:solidFill>
                  <a:schemeClr val="bg1"/>
                </a:solidFill>
                <a:latin typeface="IBM Plex Sans Condensed" panose="020B0506050203000203" pitchFamily="34" charset="0"/>
                <a:cs typeface="IBM Plex Sans Condensed" panose="020B0506050203000203" pitchFamily="34" charset="0"/>
              </a:defRPr>
            </a:lvl1pPr>
          </a:lstStyle>
          <a:p>
            <a:pPr lvl="0"/>
            <a:r>
              <a:rPr lang="en-US" dirty="0"/>
              <a:t>HEADING TEXT</a:t>
            </a:r>
          </a:p>
        </p:txBody>
      </p:sp>
      <p:sp>
        <p:nvSpPr>
          <p:cNvPr id="7" name="Text Placeholder 6">
            <a:extLst>
              <a:ext uri="{FF2B5EF4-FFF2-40B4-BE49-F238E27FC236}">
                <a16:creationId xmlns:a16="http://schemas.microsoft.com/office/drawing/2014/main" id="{1D113BDE-F131-1045-A0DC-FA0C1B2E8D06}"/>
              </a:ext>
            </a:extLst>
          </p:cNvPr>
          <p:cNvSpPr>
            <a:spLocks noGrp="1"/>
          </p:cNvSpPr>
          <p:nvPr>
            <p:ph type="body" sz="quarter" idx="11" hasCustomPrompt="1"/>
          </p:nvPr>
        </p:nvSpPr>
        <p:spPr>
          <a:xfrm>
            <a:off x="985931" y="1288909"/>
            <a:ext cx="10280694" cy="4999288"/>
          </a:xfrm>
          <a:prstGeom prst="rect">
            <a:avLst/>
          </a:prstGeom>
        </p:spPr>
        <p:txBody>
          <a:bodyPr anchor="t"/>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400">
                <a:solidFill>
                  <a:schemeClr val="bg1"/>
                </a:solidFill>
                <a:latin typeface="IBM Plex Sans Condensed Light" panose="020B0406050203000203"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br>
              <a:rPr lang="en-US" dirty="0"/>
            </a:br>
            <a:r>
              <a:rPr lang="en-US" dirty="0"/>
              <a:t> </a:t>
            </a:r>
          </a:p>
          <a:p>
            <a:pPr marL="342900" marR="0" lvl="0" indent="-342900" algn="l" defTabSz="914400" rtl="0" eaLnBrk="1" fontAlgn="auto" latinLnBrk="0" hangingPunct="1">
              <a:lnSpc>
                <a:spcPct val="90000"/>
              </a:lnSpc>
              <a:spcBef>
                <a:spcPts val="1000"/>
              </a:spcBef>
              <a:spcAft>
                <a:spcPts val="0"/>
              </a:spcAft>
              <a:buClrTx/>
              <a:buSzTx/>
              <a:tabLst/>
              <a:defRPr/>
            </a:pPr>
            <a:r>
              <a:rPr lang="en-US" dirty="0"/>
              <a:t>Ut </a:t>
            </a:r>
            <a:r>
              <a:rPr lang="en-US" dirty="0" err="1"/>
              <a:t>enim</a:t>
            </a:r>
            <a:r>
              <a:rPr lang="en-US" dirty="0"/>
              <a:t> ad minim </a:t>
            </a:r>
            <a:r>
              <a:rPr lang="en-US" dirty="0" err="1"/>
              <a:t>veniam</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a:t>Duis </a:t>
            </a:r>
            <a:r>
              <a:rPr lang="en-US" dirty="0" err="1"/>
              <a:t>aute</a:t>
            </a:r>
            <a:r>
              <a:rPr lang="en-US" dirty="0"/>
              <a:t> </a:t>
            </a:r>
            <a:r>
              <a:rPr lang="en-US" dirty="0" err="1"/>
              <a:t>irure</a:t>
            </a:r>
            <a:r>
              <a:rPr lang="en-US" dirty="0"/>
              <a:t> dolor</a:t>
            </a:r>
          </a:p>
          <a:p>
            <a:pPr marL="342900" marR="0" lvl="0" indent="-342900" algn="l" defTabSz="914400" rtl="0" eaLnBrk="1" fontAlgn="auto" latinLnBrk="0" hangingPunct="1">
              <a:lnSpc>
                <a:spcPct val="90000"/>
              </a:lnSpc>
              <a:spcBef>
                <a:spcPts val="1000"/>
              </a:spcBef>
              <a:spcAft>
                <a:spcPts val="0"/>
              </a:spcAft>
              <a:buClrTx/>
              <a:buSzTx/>
              <a:tabLst/>
              <a:defRPr/>
            </a:pPr>
            <a:r>
              <a:rPr lang="en-US" dirty="0"/>
              <a:t>Ut </a:t>
            </a:r>
            <a:r>
              <a:rPr lang="en-US" dirty="0" err="1"/>
              <a:t>enim</a:t>
            </a:r>
            <a:r>
              <a:rPr lang="en-US" dirty="0"/>
              <a:t> ad minim </a:t>
            </a:r>
            <a:r>
              <a:rPr lang="en-US" dirty="0" err="1"/>
              <a:t>veniam</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a:t>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pPr marL="342900" marR="0" lvl="0" indent="-342900" algn="l" defTabSz="914400" rtl="0" eaLnBrk="1" fontAlgn="auto" latinLnBrk="0" hangingPunct="1">
              <a:lnSpc>
                <a:spcPct val="90000"/>
              </a:lnSpc>
              <a:spcBef>
                <a:spcPts val="1000"/>
              </a:spcBef>
              <a:spcAft>
                <a:spcPts val="0"/>
              </a:spcAft>
              <a:buClrTx/>
              <a:buSzTx/>
              <a:tabLst/>
              <a:defRPr/>
            </a:pPr>
            <a:r>
              <a:rPr lang="en-US" dirty="0"/>
              <a:t>Duis </a:t>
            </a:r>
            <a:r>
              <a:rPr lang="en-US" dirty="0" err="1"/>
              <a:t>aute</a:t>
            </a:r>
            <a:r>
              <a:rPr lang="en-US" dirty="0"/>
              <a:t> </a:t>
            </a:r>
            <a:r>
              <a:rPr lang="en-US" dirty="0" err="1"/>
              <a:t>irure</a:t>
            </a:r>
            <a:r>
              <a:rPr lang="en-US" dirty="0"/>
              <a:t> dolor</a:t>
            </a:r>
          </a:p>
        </p:txBody>
      </p:sp>
    </p:spTree>
    <p:extLst>
      <p:ext uri="{BB962C8B-B14F-4D97-AF65-F5344CB8AC3E}">
        <p14:creationId xmlns:p14="http://schemas.microsoft.com/office/powerpoint/2010/main" val="1609429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1"/>
          <p:cNvSpPr/>
          <p:nvPr userDrawn="1"/>
        </p:nvSpPr>
        <p:spPr bwMode="auto">
          <a:xfrm flipH="1">
            <a:off x="-3" y="0"/>
            <a:ext cx="12192002"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69122" y="2339547"/>
            <a:ext cx="8825262" cy="2837529"/>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spTree>
    <p:extLst>
      <p:ext uri="{BB962C8B-B14F-4D97-AF65-F5344CB8AC3E}">
        <p14:creationId xmlns:p14="http://schemas.microsoft.com/office/powerpoint/2010/main" val="9187958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4754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pic>
        <p:nvPicPr>
          <p:cNvPr id="3" name="Picture 2" descr="Logo&#10;&#10;Description automatically generated">
            <a:extLst>
              <a:ext uri="{FF2B5EF4-FFF2-40B4-BE49-F238E27FC236}">
                <a16:creationId xmlns:a16="http://schemas.microsoft.com/office/drawing/2014/main" id="{29E216BA-A677-4771-A7F9-E2FAFCA8F10B}"/>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1617687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1"/>
          <p:cNvSpPr/>
          <p:nvPr userDrawn="1"/>
        </p:nvSpPr>
        <p:spPr bwMode="auto">
          <a:xfrm flipH="1">
            <a:off x="-3" y="0"/>
            <a:ext cx="12192002" cy="6858000"/>
          </a:xfrm>
          <a:prstGeom prst="rect">
            <a:avLst/>
          </a:prstGeom>
          <a:gradFill>
            <a:gsLst>
              <a:gs pos="40000">
                <a:srgbClr val="000000">
                  <a:alpha val="0"/>
                </a:srgbClr>
              </a:gs>
              <a:gs pos="100000">
                <a:srgbClr val="000000">
                  <a:alpha val="53000"/>
                </a:srgbClr>
              </a:gs>
            </a:gsLst>
            <a:lin ang="2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384" tIns="45692" rIns="91384" bIns="45692" numCol="1" rtlCol="0" anchor="ctr" anchorCtr="0" compatLnSpc="1">
            <a:prstTxWarp prst="textNoShape">
              <a:avLst/>
            </a:prstTxWarp>
          </a:bodyPr>
          <a:lstStyle/>
          <a:p>
            <a:pPr algn="ctr" defTabSz="913513" fontAlgn="base">
              <a:spcBef>
                <a:spcPct val="0"/>
              </a:spcBef>
              <a:spcAft>
                <a:spcPct val="0"/>
              </a:spcAft>
            </a:pPr>
            <a:endParaRPr lang="en-US" sz="2298"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469122" y="2339547"/>
            <a:ext cx="8825262" cy="2837529"/>
          </a:xfr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45720" rIns="45720" bIns="72000" numCol="1" spcCol="0" rtlCol="0" fromWordArt="0" anchor="ctr" anchorCtr="0" forceAA="0" compatLnSpc="1">
            <a:prstTxWarp prst="textNoShape">
              <a:avLst/>
            </a:prstTxWarp>
            <a:noAutofit/>
          </a:bodyPr>
          <a:lstStyle>
            <a:lvl1pPr>
              <a:defRPr lang="en-US" sz="4000" baseline="0" dirty="0">
                <a:solidFill>
                  <a:srgbClr val="FFFFFF"/>
                </a:solidFill>
                <a:latin typeface="Segoe UI Light"/>
                <a:cs typeface="+mn-cs"/>
              </a:defRPr>
            </a:lvl1pPr>
          </a:lstStyle>
          <a:p>
            <a:pPr marL="0" lvl="0"/>
            <a:r>
              <a:rPr lang="en-US" dirty="0"/>
              <a:t>Speaker Name</a:t>
            </a:r>
            <a:br>
              <a:rPr lang="en-US" dirty="0"/>
            </a:br>
            <a:r>
              <a:rPr lang="en-US" dirty="0"/>
              <a:t>Session Title</a:t>
            </a:r>
          </a:p>
        </p:txBody>
      </p:sp>
    </p:spTree>
    <p:extLst>
      <p:ext uri="{BB962C8B-B14F-4D97-AF65-F5344CB8AC3E}">
        <p14:creationId xmlns:p14="http://schemas.microsoft.com/office/powerpoint/2010/main" val="3892725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A5D02-6277-4F9B-93AE-B21BB6A3012A}"/>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D469624-FDBC-40B6-BB40-902C8442BD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D048548F-4D3C-476D-A28E-A74F19C62575}"/>
              </a:ext>
            </a:extLst>
          </p:cNvPr>
          <p:cNvGrpSpPr/>
          <p:nvPr userDrawn="1"/>
        </p:nvGrpSpPr>
        <p:grpSpPr>
          <a:xfrm>
            <a:off x="5551170" y="1024128"/>
            <a:ext cx="1089660" cy="65378"/>
            <a:chOff x="3965945" y="1385354"/>
            <a:chExt cx="4572000" cy="79107"/>
          </a:xfrm>
          <a:solidFill>
            <a:schemeClr val="accent1"/>
          </a:solidFill>
        </p:grpSpPr>
        <p:sp>
          <p:nvSpPr>
            <p:cNvPr id="5" name="Rectangle 4">
              <a:extLst>
                <a:ext uri="{FF2B5EF4-FFF2-40B4-BE49-F238E27FC236}">
                  <a16:creationId xmlns:a16="http://schemas.microsoft.com/office/drawing/2014/main" id="{02F9FE06-F113-404D-AA5B-4FDCE9A38D76}"/>
                </a:ext>
              </a:extLst>
            </p:cNvPr>
            <p:cNvSpPr/>
            <p:nvPr/>
          </p:nvSpPr>
          <p:spPr>
            <a:xfrm>
              <a:off x="3965945" y="1385356"/>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6" name="Rectangle 5">
              <a:extLst>
                <a:ext uri="{FF2B5EF4-FFF2-40B4-BE49-F238E27FC236}">
                  <a16:creationId xmlns:a16="http://schemas.microsoft.com/office/drawing/2014/main" id="{11D0AA15-4390-4325-A234-A5DAA591D553}"/>
                </a:ext>
              </a:extLst>
            </p:cNvPr>
            <p:cNvSpPr/>
            <p:nvPr/>
          </p:nvSpPr>
          <p:spPr>
            <a:xfrm>
              <a:off x="4880345" y="1385355"/>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7" name="Rectangle 6">
              <a:extLst>
                <a:ext uri="{FF2B5EF4-FFF2-40B4-BE49-F238E27FC236}">
                  <a16:creationId xmlns:a16="http://schemas.microsoft.com/office/drawing/2014/main" id="{E66BB0A4-6FC9-41D3-9B44-481A37F4EC71}"/>
                </a:ext>
              </a:extLst>
            </p:cNvPr>
            <p:cNvSpPr/>
            <p:nvPr/>
          </p:nvSpPr>
          <p:spPr>
            <a:xfrm>
              <a:off x="57947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8" name="Rectangle 7">
              <a:extLst>
                <a:ext uri="{FF2B5EF4-FFF2-40B4-BE49-F238E27FC236}">
                  <a16:creationId xmlns:a16="http://schemas.microsoft.com/office/drawing/2014/main" id="{4995E59B-6D21-4D41-8A45-D2838CB83564}"/>
                </a:ext>
              </a:extLst>
            </p:cNvPr>
            <p:cNvSpPr/>
            <p:nvPr/>
          </p:nvSpPr>
          <p:spPr>
            <a:xfrm>
              <a:off x="67091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9" name="Rectangle 8">
              <a:extLst>
                <a:ext uri="{FF2B5EF4-FFF2-40B4-BE49-F238E27FC236}">
                  <a16:creationId xmlns:a16="http://schemas.microsoft.com/office/drawing/2014/main" id="{D003CA89-E476-4C25-993F-0522EF8F08F6}"/>
                </a:ext>
              </a:extLst>
            </p:cNvPr>
            <p:cNvSpPr/>
            <p:nvPr/>
          </p:nvSpPr>
          <p:spPr>
            <a:xfrm>
              <a:off x="76235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grpSp>
    </p:spTree>
    <p:extLst>
      <p:ext uri="{BB962C8B-B14F-4D97-AF65-F5344CB8AC3E}">
        <p14:creationId xmlns:p14="http://schemas.microsoft.com/office/powerpoint/2010/main" val="243246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4"/>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5" name="Picture 4" descr="A picture containing logo&#10;&#10;Description automatically generated">
            <a:extLst>
              <a:ext uri="{FF2B5EF4-FFF2-40B4-BE49-F238E27FC236}">
                <a16:creationId xmlns:a16="http://schemas.microsoft.com/office/drawing/2014/main" id="{F0353E03-6D92-4F12-945A-117043009FE3}"/>
              </a:ext>
            </a:extLst>
          </p:cNvPr>
          <p:cNvPicPr>
            <a:picLocks noChangeAspect="1"/>
          </p:cNvPicPr>
          <p:nvPr userDrawn="1"/>
        </p:nvPicPr>
        <p:blipFill>
          <a:blip r:embed="rId2"/>
          <a:stretch>
            <a:fillRect/>
          </a:stretch>
        </p:blipFill>
        <p:spPr>
          <a:xfrm>
            <a:off x="10252263" y="6444788"/>
            <a:ext cx="1581022" cy="243902"/>
          </a:xfrm>
          <a:prstGeom prst="rect">
            <a:avLst/>
          </a:prstGeom>
        </p:spPr>
      </p:pic>
    </p:spTree>
    <p:extLst>
      <p:ext uri="{BB962C8B-B14F-4D97-AF65-F5344CB8AC3E}">
        <p14:creationId xmlns:p14="http://schemas.microsoft.com/office/powerpoint/2010/main" val="416730367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1"/>
            <a:ext cx="10240453" cy="461665"/>
          </a:xfrm>
        </p:spPr>
        <p:txBody>
          <a:bodyPr>
            <a:noAutofit/>
          </a:bodyPr>
          <a:lstStyle>
            <a:lvl1pPr marL="0" indent="0" algn="l">
              <a:lnSpc>
                <a:spcPct val="90000"/>
              </a:lnSpc>
              <a:spcBef>
                <a:spcPts val="0"/>
              </a:spcBef>
              <a:buNone/>
              <a:defRPr lang="en-US" sz="3600" kern="1200" spc="-70" baseline="0" dirty="0">
                <a:solidFill>
                  <a:schemeClr val="tx1">
                    <a:lumMod val="85000"/>
                    <a:lumOff val="15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2" y="2739678"/>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rgbClr val="00B0F0"/>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4" cy="914096"/>
          </a:xfrm>
        </p:spPr>
        <p:txBody>
          <a:bodyPr wrap="square" anchor="b">
            <a:noAutofit/>
          </a:bodyPr>
          <a:lstStyle>
            <a:lvl1pPr marL="0" indent="0">
              <a:buNone/>
              <a:defRPr sz="6600" spc="-150"/>
            </a:lvl1pPr>
          </a:lstStyle>
          <a:p>
            <a:pPr lvl="0"/>
            <a:r>
              <a:rPr lang="en-US"/>
              <a:t>Edit Master text styles</a:t>
            </a:r>
          </a:p>
        </p:txBody>
      </p:sp>
      <p:pic>
        <p:nvPicPr>
          <p:cNvPr id="9" name="Picture 8" descr="Logo&#10;&#10;Description automatically generated">
            <a:extLst>
              <a:ext uri="{FF2B5EF4-FFF2-40B4-BE49-F238E27FC236}">
                <a16:creationId xmlns:a16="http://schemas.microsoft.com/office/drawing/2014/main" id="{21B5B995-43A3-4EFD-99E1-DD3AA7FBB1B1}"/>
              </a:ext>
            </a:extLst>
          </p:cNvPr>
          <p:cNvPicPr>
            <a:picLocks noChangeAspect="1"/>
          </p:cNvPicPr>
          <p:nvPr/>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19347547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C981D463-93FA-47F3-9990-FB60BD07FD19}"/>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239877304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1775"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30F0B28B-5584-425D-B310-70C1E5FA2037}"/>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27824069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Logo&#10;&#10;Description automatically generated">
            <a:extLst>
              <a:ext uri="{FF2B5EF4-FFF2-40B4-BE49-F238E27FC236}">
                <a16:creationId xmlns:a16="http://schemas.microsoft.com/office/drawing/2014/main" id="{37059E9B-8B0C-4F7A-9DAB-BE959300268E}"/>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20474938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pic>
        <p:nvPicPr>
          <p:cNvPr id="3" name="Picture 2" descr="Logo&#10;&#10;Description automatically generated">
            <a:extLst>
              <a:ext uri="{FF2B5EF4-FFF2-40B4-BE49-F238E27FC236}">
                <a16:creationId xmlns:a16="http://schemas.microsoft.com/office/drawing/2014/main" id="{230A339B-ED11-4C94-A966-BB7C9A4DE133}"/>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42747440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6" y="1447801"/>
            <a:ext cx="5396365" cy="2462213"/>
          </a:xfrm>
        </p:spPr>
        <p:txBody>
          <a:bodyPr/>
          <a:lstStyle>
            <a:lvl1pPr marL="0" indent="0">
              <a:spcBef>
                <a:spcPts val="1200"/>
              </a:spcBef>
              <a:buNone/>
              <a:defRPr sz="4000">
                <a:solidFill>
                  <a:schemeClr val="tx1">
                    <a:lumMod val="75000"/>
                    <a:lumOff val="25000"/>
                  </a:schemeClr>
                </a:solidFill>
                <a:latin typeface="+mj-lt"/>
              </a:defRPr>
            </a:lvl1pPr>
            <a:lvl2pPr marL="0" indent="0">
              <a:buNone/>
              <a:defRPr sz="2000">
                <a:solidFill>
                  <a:schemeClr val="tx1">
                    <a:lumMod val="75000"/>
                    <a:lumOff val="25000"/>
                  </a:schemeClr>
                </a:solidFill>
              </a:defRPr>
            </a:lvl2pPr>
            <a:lvl3pPr marL="233363" indent="0">
              <a:buNone/>
              <a:defRPr sz="2000">
                <a:solidFill>
                  <a:schemeClr val="tx1">
                    <a:lumMod val="75000"/>
                    <a:lumOff val="25000"/>
                  </a:schemeClr>
                </a:solidFill>
              </a:defRPr>
            </a:lvl3pPr>
            <a:lvl4pPr marL="457200" indent="0">
              <a:buNone/>
              <a:defRPr sz="2000">
                <a:solidFill>
                  <a:schemeClr val="tx1">
                    <a:lumMod val="75000"/>
                    <a:lumOff val="25000"/>
                  </a:schemeClr>
                </a:solidFill>
              </a:defRPr>
            </a:lvl4pPr>
            <a:lvl5pPr marL="693738" indent="0">
              <a:buNone/>
              <a:defRPr sz="2000">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1"/>
            <a:ext cx="5396365" cy="2462213"/>
          </a:xfrm>
        </p:spPr>
        <p:txBody>
          <a:bodyPr/>
          <a:lstStyle>
            <a:lvl1pPr marL="0" indent="0">
              <a:spcBef>
                <a:spcPts val="1200"/>
              </a:spcBef>
              <a:buNone/>
              <a:defRPr lang="en-US" sz="4000" kern="1200" spc="-70" baseline="0" dirty="0" smtClean="0">
                <a:solidFill>
                  <a:schemeClr val="tx1">
                    <a:lumMod val="75000"/>
                    <a:lumOff val="25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tx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tx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7" name="Slide Number Placeholder 9"/>
          <p:cNvSpPr>
            <a:spLocks noGrp="1"/>
          </p:cNvSpPr>
          <p:nvPr>
            <p:ph type="sldNum" sz="quarter" idx="13"/>
          </p:nvPr>
        </p:nvSpPr>
        <p:spPr>
          <a:xfrm>
            <a:off x="520836"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3" name="Picture 2" descr="Logo&#10;&#10;Description automatically generated">
            <a:extLst>
              <a:ext uri="{FF2B5EF4-FFF2-40B4-BE49-F238E27FC236}">
                <a16:creationId xmlns:a16="http://schemas.microsoft.com/office/drawing/2014/main" id="{42500ED0-E51B-4B8E-BEF9-ABBD5EE51443}"/>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31133323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6" y="1447801"/>
            <a:ext cx="5396365" cy="1852815"/>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solidFill>
                  <a:schemeClr val="tx1">
                    <a:lumMod val="75000"/>
                    <a:lumOff val="25000"/>
                  </a:schemeClr>
                </a:soli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2222147"/>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solidFill>
                  <a:schemeClr val="tx1">
                    <a:lumMod val="75000"/>
                    <a:lumOff val="25000"/>
                  </a:schemeClr>
                </a:solidFill>
                <a:latin typeface="+mj-lt"/>
                <a:ea typeface="+mn-ea"/>
                <a:cs typeface="+mn-cs"/>
              </a:defRPr>
            </a:lvl1pPr>
            <a:lvl2pPr marL="635000" indent="-342900">
              <a:defRPr lang="en-US" sz="2000" kern="1200" spc="0" baseline="0" dirty="0" smtClean="0">
                <a:solidFill>
                  <a:schemeClr val="tx1">
                    <a:lumMod val="75000"/>
                    <a:lumOff val="25000"/>
                  </a:schemeClr>
                </a:solidFill>
                <a:latin typeface="+mn-lt"/>
                <a:ea typeface="+mn-ea"/>
                <a:cs typeface="+mn-cs"/>
              </a:defRPr>
            </a:lvl2pPr>
            <a:lvl3pPr marL="863600" indent="-342900">
              <a:defRPr lang="en-US" sz="2000" kern="1200" spc="0" baseline="0" dirty="0" smtClean="0">
                <a:solidFill>
                  <a:schemeClr val="tx1">
                    <a:lumMod val="75000"/>
                    <a:lumOff val="25000"/>
                  </a:schemeClr>
                </a:solidFill>
                <a:latin typeface="+mn-lt"/>
                <a:ea typeface="+mn-ea"/>
                <a:cs typeface="+mn-cs"/>
              </a:defRPr>
            </a:lvl3pPr>
            <a:lvl4pPr marL="1028700" indent="-342900">
              <a:defRPr lang="en-US" sz="2000" kern="1200" spc="0" baseline="0" dirty="0" smtClean="0">
                <a:solidFill>
                  <a:schemeClr val="tx1">
                    <a:lumMod val="75000"/>
                    <a:lumOff val="25000"/>
                  </a:schemeClr>
                </a:solidFill>
                <a:latin typeface="+mn-lt"/>
                <a:ea typeface="+mn-ea"/>
                <a:cs typeface="+mn-cs"/>
              </a:defRPr>
            </a:lvl4pPr>
            <a:lvl5pPr marL="1206500" indent="-342900">
              <a:defRPr lang="en-US" sz="2000" kern="1200" spc="0" baseline="0" dirty="0">
                <a:solidFill>
                  <a:schemeClr val="tx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dirty="0"/>
              <a:t>Fifth level</a:t>
            </a:r>
          </a:p>
        </p:txBody>
      </p:sp>
      <p:pic>
        <p:nvPicPr>
          <p:cNvPr id="3" name="Picture 2" descr="Logo&#10;&#10;Description automatically generated">
            <a:extLst>
              <a:ext uri="{FF2B5EF4-FFF2-40B4-BE49-F238E27FC236}">
                <a16:creationId xmlns:a16="http://schemas.microsoft.com/office/drawing/2014/main" id="{F3C43335-73CE-4FF4-BF58-248B7BA83F13}"/>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64690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1"/>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BFA595C8-099B-40A0-AD6C-DACA8D9DD917}"/>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2399190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pic>
        <p:nvPicPr>
          <p:cNvPr id="2" name="Picture 1" descr="Logo&#10;&#10;Description automatically generated">
            <a:extLst>
              <a:ext uri="{FF2B5EF4-FFF2-40B4-BE49-F238E27FC236}">
                <a16:creationId xmlns:a16="http://schemas.microsoft.com/office/drawing/2014/main" id="{0A8D1862-6E1A-4E19-B2FB-EE8645AD12AC}"/>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3849022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25B1-0A1B-4B61-ABF1-3CDC6D0819F3}"/>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1D3DA6A-ED7F-475F-9D76-3C4A4A7FB7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8238E9-2340-4B0F-A71A-E338B1F358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9DE48A55-BCFC-4E7F-8636-FEA3AFC077B2}"/>
              </a:ext>
            </a:extLst>
          </p:cNvPr>
          <p:cNvGrpSpPr/>
          <p:nvPr userDrawn="1"/>
        </p:nvGrpSpPr>
        <p:grpSpPr>
          <a:xfrm>
            <a:off x="5551170" y="1024128"/>
            <a:ext cx="1089660" cy="65378"/>
            <a:chOff x="3965945" y="1385354"/>
            <a:chExt cx="4572000" cy="79107"/>
          </a:xfrm>
          <a:solidFill>
            <a:schemeClr val="accent1"/>
          </a:solidFill>
        </p:grpSpPr>
        <p:sp>
          <p:nvSpPr>
            <p:cNvPr id="6" name="Rectangle 5">
              <a:extLst>
                <a:ext uri="{FF2B5EF4-FFF2-40B4-BE49-F238E27FC236}">
                  <a16:creationId xmlns:a16="http://schemas.microsoft.com/office/drawing/2014/main" id="{E3CE946B-BB6C-4752-B122-A62EEEB06DC4}"/>
                </a:ext>
              </a:extLst>
            </p:cNvPr>
            <p:cNvSpPr/>
            <p:nvPr/>
          </p:nvSpPr>
          <p:spPr>
            <a:xfrm>
              <a:off x="3965945" y="1385356"/>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7" name="Rectangle 6">
              <a:extLst>
                <a:ext uri="{FF2B5EF4-FFF2-40B4-BE49-F238E27FC236}">
                  <a16:creationId xmlns:a16="http://schemas.microsoft.com/office/drawing/2014/main" id="{7C9A35A1-9A3A-4143-B92C-8887B18F7ABA}"/>
                </a:ext>
              </a:extLst>
            </p:cNvPr>
            <p:cNvSpPr/>
            <p:nvPr/>
          </p:nvSpPr>
          <p:spPr>
            <a:xfrm>
              <a:off x="4880345" y="1385355"/>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8" name="Rectangle 7">
              <a:extLst>
                <a:ext uri="{FF2B5EF4-FFF2-40B4-BE49-F238E27FC236}">
                  <a16:creationId xmlns:a16="http://schemas.microsoft.com/office/drawing/2014/main" id="{ECC86E8C-9652-4C7C-B454-3D954299FEB2}"/>
                </a:ext>
              </a:extLst>
            </p:cNvPr>
            <p:cNvSpPr/>
            <p:nvPr/>
          </p:nvSpPr>
          <p:spPr>
            <a:xfrm>
              <a:off x="57947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9" name="Rectangle 8">
              <a:extLst>
                <a:ext uri="{FF2B5EF4-FFF2-40B4-BE49-F238E27FC236}">
                  <a16:creationId xmlns:a16="http://schemas.microsoft.com/office/drawing/2014/main" id="{71B3B300-3440-44A0-9698-8E3DB852D8E7}"/>
                </a:ext>
              </a:extLst>
            </p:cNvPr>
            <p:cNvSpPr/>
            <p:nvPr/>
          </p:nvSpPr>
          <p:spPr>
            <a:xfrm>
              <a:off x="67091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10" name="Rectangle 9">
              <a:extLst>
                <a:ext uri="{FF2B5EF4-FFF2-40B4-BE49-F238E27FC236}">
                  <a16:creationId xmlns:a16="http://schemas.microsoft.com/office/drawing/2014/main" id="{CA2A7BF5-10B8-4369-879A-16F3EFCF59B1}"/>
                </a:ext>
              </a:extLst>
            </p:cNvPr>
            <p:cNvSpPr/>
            <p:nvPr/>
          </p:nvSpPr>
          <p:spPr>
            <a:xfrm>
              <a:off x="76235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grpSp>
    </p:spTree>
    <p:extLst>
      <p:ext uri="{BB962C8B-B14F-4D97-AF65-F5344CB8AC3E}">
        <p14:creationId xmlns:p14="http://schemas.microsoft.com/office/powerpoint/2010/main" val="103629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pic>
        <p:nvPicPr>
          <p:cNvPr id="2" name="Picture 1" descr="Logo&#10;&#10;Description automatically generated">
            <a:extLst>
              <a:ext uri="{FF2B5EF4-FFF2-40B4-BE49-F238E27FC236}">
                <a16:creationId xmlns:a16="http://schemas.microsoft.com/office/drawing/2014/main" id="{AE532D84-5230-4839-9978-41919FE6D68F}"/>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3199716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7"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1" y="1681905"/>
            <a:ext cx="5486169" cy="332399"/>
          </a:xfrm>
          <a:prstGeom prst="rect">
            <a:avLst/>
          </a:prstGeom>
        </p:spPr>
        <p:txBody>
          <a:bodyPr>
            <a:noAutofit/>
          </a:bodyPr>
          <a:lstStyle>
            <a:lvl1pPr marL="0" indent="0">
              <a:spcBef>
                <a:spcPts val="1200"/>
              </a:spcBef>
              <a:buNone/>
              <a:defRPr lang="en-US" sz="2000" kern="1200" spc="0" dirty="0" smtClean="0">
                <a:solidFill>
                  <a:schemeClr val="tx1">
                    <a:lumMod val="75000"/>
                    <a:lumOff val="25000"/>
                  </a:schemeClr>
                </a:soli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dirty="0"/>
              <a:t>Edit Master text styles</a:t>
            </a:r>
          </a:p>
        </p:txBody>
      </p:sp>
      <p:pic>
        <p:nvPicPr>
          <p:cNvPr id="4" name="Picture 3" descr="Logo&#10;&#10;Description automatically generated">
            <a:extLst>
              <a:ext uri="{FF2B5EF4-FFF2-40B4-BE49-F238E27FC236}">
                <a16:creationId xmlns:a16="http://schemas.microsoft.com/office/drawing/2014/main" id="{1F6D0062-7B83-4E94-85AE-1AF0AD2A6DF3}"/>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16503691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0" y="0"/>
            <a:ext cx="5981670" cy="6858000"/>
          </a:xfrm>
        </p:spPr>
        <p:txBody>
          <a:bodyPr lIns="182880" anchor="ctr"/>
          <a:lstStyle>
            <a:lvl1pPr marL="0" indent="0" algn="l">
              <a:buNone/>
              <a:defRPr/>
            </a:lvl1pPr>
          </a:lstStyle>
          <a:p>
            <a:r>
              <a:rPr lang="en-US" dirty="0"/>
              <a:t>Click to insert photo.</a:t>
            </a:r>
          </a:p>
        </p:txBody>
      </p:sp>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2" name="Picture 1" descr="Logo&#10;&#10;Description automatically generated">
            <a:extLst>
              <a:ext uri="{FF2B5EF4-FFF2-40B4-BE49-F238E27FC236}">
                <a16:creationId xmlns:a16="http://schemas.microsoft.com/office/drawing/2014/main" id="{CAE7354B-88A6-4CD4-BB83-B998893BD926}"/>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31311521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pic>
        <p:nvPicPr>
          <p:cNvPr id="2" name="Picture 1" descr="Logo&#10;&#10;Description automatically generated">
            <a:extLst>
              <a:ext uri="{FF2B5EF4-FFF2-40B4-BE49-F238E27FC236}">
                <a16:creationId xmlns:a16="http://schemas.microsoft.com/office/drawing/2014/main" id="{266FC1FE-A116-4837-A0B4-EC9B25C7F9EF}"/>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25391133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0"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0"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Edit Master text styles</a:t>
            </a:r>
          </a:p>
        </p:txBody>
      </p:sp>
      <p:sp>
        <p:nvSpPr>
          <p:cNvPr id="4" name="Picture Placeholder 3"/>
          <p:cNvSpPr>
            <a:spLocks noGrp="1"/>
          </p:cNvSpPr>
          <p:nvPr>
            <p:ph type="pic" sz="quarter" idx="14" hasCustomPrompt="1"/>
          </p:nvPr>
        </p:nvSpPr>
        <p:spPr>
          <a:xfrm>
            <a:off x="0" y="0"/>
            <a:ext cx="5981670"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323247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4"/>
            <a:ext cx="11155093"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1"/>
            <a:ext cx="11155093"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Edit Master text styles</a:t>
            </a:r>
          </a:p>
        </p:txBody>
      </p:sp>
      <p:pic>
        <p:nvPicPr>
          <p:cNvPr id="3" name="Picture 2" descr="Logo&#10;&#10;Description automatically generated">
            <a:extLst>
              <a:ext uri="{FF2B5EF4-FFF2-40B4-BE49-F238E27FC236}">
                <a16:creationId xmlns:a16="http://schemas.microsoft.com/office/drawing/2014/main" id="{14D9161F-D7DB-41B9-AC9F-BB61A93A757D}"/>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32892049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pic>
        <p:nvPicPr>
          <p:cNvPr id="3" name="Picture 2" descr="Logo&#10;&#10;Description automatically generated">
            <a:extLst>
              <a:ext uri="{FF2B5EF4-FFF2-40B4-BE49-F238E27FC236}">
                <a16:creationId xmlns:a16="http://schemas.microsoft.com/office/drawing/2014/main" id="{083DCCFA-D3C6-407D-B6DE-85A97CB58DAF}"/>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144888724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2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5" name="Picture 4" descr="Logo&#10;&#10;Description automatically generated">
            <a:extLst>
              <a:ext uri="{FF2B5EF4-FFF2-40B4-BE49-F238E27FC236}">
                <a16:creationId xmlns:a16="http://schemas.microsoft.com/office/drawing/2014/main" id="{E132FD2F-544E-4650-9B44-D2A747A284EB}"/>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1801028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4DFF63B9-7BE7-42DD-B2FA-C06149A92E5D}"/>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86197831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60474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08D2C5-201A-4F9D-9E4F-F7B564128E2F}"/>
              </a:ext>
            </a:extLst>
          </p:cNvPr>
          <p:cNvSpPr>
            <a:spLocks noGrp="1"/>
          </p:cNvSpPr>
          <p:nvPr>
            <p:ph type="body" idx="1" hasCustomPrompt="1"/>
          </p:nvPr>
        </p:nvSpPr>
        <p:spPr>
          <a:xfrm>
            <a:off x="839788" y="1681163"/>
            <a:ext cx="5157787"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8C69B7E-ECEC-4E2B-BCB2-1B5D7B3637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402559-CC7C-46E8-B3B9-F4DCC801A7E3}"/>
              </a:ext>
            </a:extLst>
          </p:cNvPr>
          <p:cNvSpPr>
            <a:spLocks noGrp="1"/>
          </p:cNvSpPr>
          <p:nvPr>
            <p:ph type="body" sz="quarter" idx="3" hasCustomPrompt="1"/>
          </p:nvPr>
        </p:nvSpPr>
        <p:spPr>
          <a:xfrm>
            <a:off x="6172200" y="1681163"/>
            <a:ext cx="5183188"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DDAC2C98-DE00-47D2-908D-F1DCD3A563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FCD86282-58A5-40B3-92A7-820EBEC345C3}"/>
              </a:ext>
            </a:extLst>
          </p:cNvPr>
          <p:cNvSpPr>
            <a:spLocks noGrp="1"/>
          </p:cNvSpPr>
          <p:nvPr>
            <p:ph type="title" hasCustomPrompt="1"/>
          </p:nvPr>
        </p:nvSpPr>
        <p:spPr>
          <a:xfrm>
            <a:off x="838200" y="548005"/>
            <a:ext cx="10515600" cy="476123"/>
          </a:xfrm>
        </p:spPr>
        <p:txBody>
          <a:bodyPr/>
          <a:lstStyle/>
          <a:p>
            <a:r>
              <a:rPr lang="en-US" dirty="0"/>
              <a:t>CLICK TO EDIT MASTER TITLE STYLE</a:t>
            </a:r>
          </a:p>
        </p:txBody>
      </p:sp>
      <p:grpSp>
        <p:nvGrpSpPr>
          <p:cNvPr id="8" name="Group 7">
            <a:extLst>
              <a:ext uri="{FF2B5EF4-FFF2-40B4-BE49-F238E27FC236}">
                <a16:creationId xmlns:a16="http://schemas.microsoft.com/office/drawing/2014/main" id="{4BB46A63-BD01-4D89-9652-4F3D5532F072}"/>
              </a:ext>
            </a:extLst>
          </p:cNvPr>
          <p:cNvGrpSpPr/>
          <p:nvPr userDrawn="1"/>
        </p:nvGrpSpPr>
        <p:grpSpPr>
          <a:xfrm>
            <a:off x="5551170" y="1024128"/>
            <a:ext cx="1089660" cy="65378"/>
            <a:chOff x="3965945" y="1385354"/>
            <a:chExt cx="4572000" cy="79107"/>
          </a:xfrm>
          <a:solidFill>
            <a:schemeClr val="accent1"/>
          </a:solidFill>
        </p:grpSpPr>
        <p:sp>
          <p:nvSpPr>
            <p:cNvPr id="9" name="Rectangle 8">
              <a:extLst>
                <a:ext uri="{FF2B5EF4-FFF2-40B4-BE49-F238E27FC236}">
                  <a16:creationId xmlns:a16="http://schemas.microsoft.com/office/drawing/2014/main" id="{879E5D05-2D35-4F1F-BAAC-2F3E769F2A43}"/>
                </a:ext>
              </a:extLst>
            </p:cNvPr>
            <p:cNvSpPr/>
            <p:nvPr/>
          </p:nvSpPr>
          <p:spPr>
            <a:xfrm>
              <a:off x="3965945" y="1385356"/>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10" name="Rectangle 9">
              <a:extLst>
                <a:ext uri="{FF2B5EF4-FFF2-40B4-BE49-F238E27FC236}">
                  <a16:creationId xmlns:a16="http://schemas.microsoft.com/office/drawing/2014/main" id="{95253FCC-7F83-4C12-9D1B-50E138C5F1C3}"/>
                </a:ext>
              </a:extLst>
            </p:cNvPr>
            <p:cNvSpPr/>
            <p:nvPr/>
          </p:nvSpPr>
          <p:spPr>
            <a:xfrm>
              <a:off x="4880345" y="1385355"/>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11" name="Rectangle 10">
              <a:extLst>
                <a:ext uri="{FF2B5EF4-FFF2-40B4-BE49-F238E27FC236}">
                  <a16:creationId xmlns:a16="http://schemas.microsoft.com/office/drawing/2014/main" id="{4AD3CE28-1387-41C8-99BA-941A758D4F3C}"/>
                </a:ext>
              </a:extLst>
            </p:cNvPr>
            <p:cNvSpPr/>
            <p:nvPr/>
          </p:nvSpPr>
          <p:spPr>
            <a:xfrm>
              <a:off x="57947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12" name="Rectangle 11">
              <a:extLst>
                <a:ext uri="{FF2B5EF4-FFF2-40B4-BE49-F238E27FC236}">
                  <a16:creationId xmlns:a16="http://schemas.microsoft.com/office/drawing/2014/main" id="{55AA438E-2E14-4989-85B1-96C776C44C4E}"/>
                </a:ext>
              </a:extLst>
            </p:cNvPr>
            <p:cNvSpPr/>
            <p:nvPr/>
          </p:nvSpPr>
          <p:spPr>
            <a:xfrm>
              <a:off x="67091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13" name="Rectangle 12">
              <a:extLst>
                <a:ext uri="{FF2B5EF4-FFF2-40B4-BE49-F238E27FC236}">
                  <a16:creationId xmlns:a16="http://schemas.microsoft.com/office/drawing/2014/main" id="{37103F23-7977-4A4C-BFE2-0E4A1971B5FB}"/>
                </a:ext>
              </a:extLst>
            </p:cNvPr>
            <p:cNvSpPr/>
            <p:nvPr/>
          </p:nvSpPr>
          <p:spPr>
            <a:xfrm>
              <a:off x="76235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grpSp>
    </p:spTree>
    <p:extLst>
      <p:ext uri="{BB962C8B-B14F-4D97-AF65-F5344CB8AC3E}">
        <p14:creationId xmlns:p14="http://schemas.microsoft.com/office/powerpoint/2010/main" val="285223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3" y="1447801"/>
            <a:ext cx="11155093"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descr="Logo&#10;&#10;Description automatically generated">
            <a:extLst>
              <a:ext uri="{FF2B5EF4-FFF2-40B4-BE49-F238E27FC236}">
                <a16:creationId xmlns:a16="http://schemas.microsoft.com/office/drawing/2014/main" id="{A6044FC1-4A9E-4F43-B07B-41E8A0F51D66}"/>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21771839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vert="horz" wrap="square" lIns="182880" tIns="146304" rIns="182880" bIns="146304" rtlCol="0" anchor="ctr">
            <a:noAutofit/>
          </a:bodyPr>
          <a:lstStyle>
            <a:lvl1pPr marL="0" indent="0">
              <a:buFont typeface="Arial" panose="020B0604020202020204" pitchFamily="34" charset="0"/>
              <a:buNone/>
              <a:defRPr lang="en-US" sz="3600" kern="1200" spc="-70" baseline="0" smtClean="0">
                <a:solidFill>
                  <a:schemeClr val="tx1">
                    <a:lumMod val="75000"/>
                    <a:lumOff val="25000"/>
                  </a:schemeClr>
                </a:solidFill>
                <a:latin typeface="+mj-lt"/>
                <a:ea typeface="+mn-ea"/>
                <a:cs typeface="+mn-cs"/>
              </a:defRPr>
            </a:lvl1pPr>
          </a:lstStyle>
          <a:p>
            <a:pPr marL="0" lvl="0" indent="0" algn="l" defTabSz="895619" rtl="0" eaLnBrk="1" latinLnBrk="0" hangingPunct="1">
              <a:spcBef>
                <a:spcPct val="20000"/>
              </a:spcBef>
            </a:pPr>
            <a:r>
              <a:rPr lang="en-US" dirty="0"/>
              <a:t>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endParaRPr lang="en-US" dirty="0"/>
          </a:p>
        </p:txBody>
      </p:sp>
      <p:pic>
        <p:nvPicPr>
          <p:cNvPr id="2" name="Picture 1" descr="Logo&#10;&#10;Description automatically generated">
            <a:extLst>
              <a:ext uri="{FF2B5EF4-FFF2-40B4-BE49-F238E27FC236}">
                <a16:creationId xmlns:a16="http://schemas.microsoft.com/office/drawing/2014/main" id="{D2BE4880-3BC1-407B-9D2E-2E5A97373123}"/>
              </a:ext>
            </a:extLst>
          </p:cNvPr>
          <p:cNvPicPr>
            <a:picLocks noChangeAspect="1"/>
          </p:cNvPicPr>
          <p:nvPr userDrawn="1"/>
        </p:nvPicPr>
        <p:blipFill>
          <a:blip r:embed="rId2"/>
          <a:stretch>
            <a:fillRect/>
          </a:stretch>
        </p:blipFill>
        <p:spPr>
          <a:xfrm>
            <a:off x="10218567" y="6424533"/>
            <a:ext cx="1766256" cy="269229"/>
          </a:xfrm>
          <a:prstGeom prst="rect">
            <a:avLst/>
          </a:prstGeom>
        </p:spPr>
      </p:pic>
    </p:spTree>
    <p:extLst>
      <p:ext uri="{BB962C8B-B14F-4D97-AF65-F5344CB8AC3E}">
        <p14:creationId xmlns:p14="http://schemas.microsoft.com/office/powerpoint/2010/main" val="62309891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3"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8" y="1447799"/>
            <a:ext cx="11151917"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219530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4"/>
            <a:ext cx="10240454" cy="997196"/>
          </a:xfrm>
          <a:prstGeom prst="rect">
            <a:avLst/>
          </a:prstGeom>
        </p:spPr>
        <p:txBody>
          <a:bodyPr lIns="91419" tIns="45710" rIns="91419" bIns="45710"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1" y="3425825"/>
            <a:ext cx="10240454" cy="498598"/>
          </a:xfrm>
          <a:prstGeom prst="rect">
            <a:avLst/>
          </a:prstGeom>
        </p:spPr>
        <p:txBody>
          <a:bodyPr lIns="91419" tIns="45710" rIns="91419" bIns="45710">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1966269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Punchy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4"/>
            <a:ext cx="11151917" cy="1218795"/>
          </a:xfrm>
          <a:prstGeom prst="rect">
            <a:avLst/>
          </a:prstGeom>
        </p:spPr>
        <p:txBody>
          <a:bodyPr lIns="91419" tIns="45710" rIns="91419" bIns="45710"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42089995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08E6F-A48F-489C-96FE-69BE83317163}"/>
              </a:ext>
            </a:extLst>
          </p:cNvPr>
          <p:cNvSpPr>
            <a:spLocks noGrp="1"/>
          </p:cNvSpPr>
          <p:nvPr>
            <p:ph type="title" hasCustomPrompt="1"/>
          </p:nvPr>
        </p:nvSpPr>
        <p:spPr/>
        <p:txBody>
          <a:bodyPr/>
          <a:lstStyle>
            <a:lvl1pPr>
              <a:defRPr strike="noStrike"/>
            </a:lvl1pPr>
          </a:lstStyle>
          <a:p>
            <a:r>
              <a:rPr lang="en-US" dirty="0"/>
              <a:t>CLICK TO EDIT MASTER TITLE STYLE</a:t>
            </a:r>
          </a:p>
        </p:txBody>
      </p:sp>
      <p:grpSp>
        <p:nvGrpSpPr>
          <p:cNvPr id="3" name="Group 2">
            <a:extLst>
              <a:ext uri="{FF2B5EF4-FFF2-40B4-BE49-F238E27FC236}">
                <a16:creationId xmlns:a16="http://schemas.microsoft.com/office/drawing/2014/main" id="{D0DDF140-4F28-4CE3-9819-E49F48861A90}"/>
              </a:ext>
            </a:extLst>
          </p:cNvPr>
          <p:cNvGrpSpPr/>
          <p:nvPr userDrawn="1"/>
        </p:nvGrpSpPr>
        <p:grpSpPr>
          <a:xfrm>
            <a:off x="5551170" y="1024128"/>
            <a:ext cx="1089660" cy="65378"/>
            <a:chOff x="3965945" y="1385354"/>
            <a:chExt cx="4572000" cy="79107"/>
          </a:xfrm>
          <a:solidFill>
            <a:schemeClr val="accent1"/>
          </a:solidFill>
        </p:grpSpPr>
        <p:sp>
          <p:nvSpPr>
            <p:cNvPr id="4" name="Rectangle 3">
              <a:extLst>
                <a:ext uri="{FF2B5EF4-FFF2-40B4-BE49-F238E27FC236}">
                  <a16:creationId xmlns:a16="http://schemas.microsoft.com/office/drawing/2014/main" id="{D028846D-9BB5-4969-89B4-7BA9CAD7D87D}"/>
                </a:ext>
              </a:extLst>
            </p:cNvPr>
            <p:cNvSpPr/>
            <p:nvPr/>
          </p:nvSpPr>
          <p:spPr>
            <a:xfrm>
              <a:off x="3965945" y="1385356"/>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5" name="Rectangle 4">
              <a:extLst>
                <a:ext uri="{FF2B5EF4-FFF2-40B4-BE49-F238E27FC236}">
                  <a16:creationId xmlns:a16="http://schemas.microsoft.com/office/drawing/2014/main" id="{0352031A-8BB9-4359-A81E-9E5CE4C7D476}"/>
                </a:ext>
              </a:extLst>
            </p:cNvPr>
            <p:cNvSpPr/>
            <p:nvPr/>
          </p:nvSpPr>
          <p:spPr>
            <a:xfrm>
              <a:off x="4880345" y="1385355"/>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6" name="Rectangle 5">
              <a:extLst>
                <a:ext uri="{FF2B5EF4-FFF2-40B4-BE49-F238E27FC236}">
                  <a16:creationId xmlns:a16="http://schemas.microsoft.com/office/drawing/2014/main" id="{0BF0D763-C212-447B-9E5F-5938C155EABF}"/>
                </a:ext>
              </a:extLst>
            </p:cNvPr>
            <p:cNvSpPr/>
            <p:nvPr/>
          </p:nvSpPr>
          <p:spPr>
            <a:xfrm>
              <a:off x="57947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7" name="Rectangle 6">
              <a:extLst>
                <a:ext uri="{FF2B5EF4-FFF2-40B4-BE49-F238E27FC236}">
                  <a16:creationId xmlns:a16="http://schemas.microsoft.com/office/drawing/2014/main" id="{2CEBA7F7-186F-43A8-B7E5-605029637933}"/>
                </a:ext>
              </a:extLst>
            </p:cNvPr>
            <p:cNvSpPr/>
            <p:nvPr/>
          </p:nvSpPr>
          <p:spPr>
            <a:xfrm>
              <a:off x="67091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8" name="Rectangle 7">
              <a:extLst>
                <a:ext uri="{FF2B5EF4-FFF2-40B4-BE49-F238E27FC236}">
                  <a16:creationId xmlns:a16="http://schemas.microsoft.com/office/drawing/2014/main" id="{BFDF4045-0D69-4721-9151-5B54C482CC5C}"/>
                </a:ext>
              </a:extLst>
            </p:cNvPr>
            <p:cNvSpPr/>
            <p:nvPr/>
          </p:nvSpPr>
          <p:spPr>
            <a:xfrm>
              <a:off x="76235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grpSp>
    </p:spTree>
    <p:extLst>
      <p:ext uri="{BB962C8B-B14F-4D97-AF65-F5344CB8AC3E}">
        <p14:creationId xmlns:p14="http://schemas.microsoft.com/office/powerpoint/2010/main" val="12360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083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F86F95D7-0296-42E3-83DA-5650D9C4F016}"/>
              </a:ext>
            </a:extLst>
          </p:cNvPr>
          <p:cNvSpPr>
            <a:spLocks noGrp="1"/>
          </p:cNvSpPr>
          <p:nvPr>
            <p:ph type="pic" sz="quarter" idx="11"/>
          </p:nvPr>
        </p:nvSpPr>
        <p:spPr>
          <a:xfrm>
            <a:off x="0" y="0"/>
            <a:ext cx="12199938" cy="4346575"/>
          </a:xfrm>
        </p:spPr>
        <p:txBody>
          <a:bodyPr/>
          <a:lstStyle/>
          <a:p>
            <a:endParaRPr lang="en-US"/>
          </a:p>
        </p:txBody>
      </p:sp>
      <p:grpSp>
        <p:nvGrpSpPr>
          <p:cNvPr id="5" name="Group 4">
            <a:extLst>
              <a:ext uri="{FF2B5EF4-FFF2-40B4-BE49-F238E27FC236}">
                <a16:creationId xmlns:a16="http://schemas.microsoft.com/office/drawing/2014/main" id="{BB574913-C6EC-4AA2-A4C7-9D006AB8027D}"/>
              </a:ext>
            </a:extLst>
          </p:cNvPr>
          <p:cNvGrpSpPr/>
          <p:nvPr userDrawn="1"/>
        </p:nvGrpSpPr>
        <p:grpSpPr>
          <a:xfrm>
            <a:off x="5642333" y="6017642"/>
            <a:ext cx="915231" cy="54913"/>
            <a:chOff x="3965945" y="1385354"/>
            <a:chExt cx="4572000" cy="79107"/>
          </a:xfrm>
          <a:solidFill>
            <a:srgbClr val="A83D72"/>
          </a:solidFill>
        </p:grpSpPr>
        <p:sp>
          <p:nvSpPr>
            <p:cNvPr id="6" name="Rectangle 5">
              <a:extLst>
                <a:ext uri="{FF2B5EF4-FFF2-40B4-BE49-F238E27FC236}">
                  <a16:creationId xmlns:a16="http://schemas.microsoft.com/office/drawing/2014/main" id="{5DB31565-2AB9-4937-B4F2-35FEBDBB207F}"/>
                </a:ext>
              </a:extLst>
            </p:cNvPr>
            <p:cNvSpPr/>
            <p:nvPr/>
          </p:nvSpPr>
          <p:spPr>
            <a:xfrm>
              <a:off x="3965945" y="1385356"/>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7" name="Rectangle 6">
              <a:extLst>
                <a:ext uri="{FF2B5EF4-FFF2-40B4-BE49-F238E27FC236}">
                  <a16:creationId xmlns:a16="http://schemas.microsoft.com/office/drawing/2014/main" id="{AA8D4245-EB73-43F3-A6AD-258C4274DBE9}"/>
                </a:ext>
              </a:extLst>
            </p:cNvPr>
            <p:cNvSpPr/>
            <p:nvPr/>
          </p:nvSpPr>
          <p:spPr>
            <a:xfrm>
              <a:off x="4880345" y="1385355"/>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8" name="Rectangle 7">
              <a:extLst>
                <a:ext uri="{FF2B5EF4-FFF2-40B4-BE49-F238E27FC236}">
                  <a16:creationId xmlns:a16="http://schemas.microsoft.com/office/drawing/2014/main" id="{A0ED336E-F1A0-4627-AE49-DB0C423E4F29}"/>
                </a:ext>
              </a:extLst>
            </p:cNvPr>
            <p:cNvSpPr/>
            <p:nvPr/>
          </p:nvSpPr>
          <p:spPr>
            <a:xfrm>
              <a:off x="57947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9" name="Rectangle 8">
              <a:extLst>
                <a:ext uri="{FF2B5EF4-FFF2-40B4-BE49-F238E27FC236}">
                  <a16:creationId xmlns:a16="http://schemas.microsoft.com/office/drawing/2014/main" id="{00EC8744-03F5-4233-9432-F998770ED645}"/>
                </a:ext>
              </a:extLst>
            </p:cNvPr>
            <p:cNvSpPr/>
            <p:nvPr/>
          </p:nvSpPr>
          <p:spPr>
            <a:xfrm>
              <a:off x="67091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10" name="Rectangle 9">
              <a:extLst>
                <a:ext uri="{FF2B5EF4-FFF2-40B4-BE49-F238E27FC236}">
                  <a16:creationId xmlns:a16="http://schemas.microsoft.com/office/drawing/2014/main" id="{2F06993E-BD7E-420F-84AD-367BC870A63D}"/>
                </a:ext>
              </a:extLst>
            </p:cNvPr>
            <p:cNvSpPr/>
            <p:nvPr/>
          </p:nvSpPr>
          <p:spPr>
            <a:xfrm>
              <a:off x="76235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grpSp>
      <p:sp>
        <p:nvSpPr>
          <p:cNvPr id="13" name="Text Placeholder 12">
            <a:extLst>
              <a:ext uri="{FF2B5EF4-FFF2-40B4-BE49-F238E27FC236}">
                <a16:creationId xmlns:a16="http://schemas.microsoft.com/office/drawing/2014/main" id="{9C0A5CF1-A64A-414D-974B-13D96AF7DAD6}"/>
              </a:ext>
            </a:extLst>
          </p:cNvPr>
          <p:cNvSpPr>
            <a:spLocks noGrp="1"/>
          </p:cNvSpPr>
          <p:nvPr userDrawn="1">
            <p:ph type="body" sz="quarter" idx="10"/>
          </p:nvPr>
        </p:nvSpPr>
        <p:spPr>
          <a:xfrm>
            <a:off x="3972560" y="4034522"/>
            <a:ext cx="4246880" cy="598487"/>
          </a:xfrm>
          <a:solidFill>
            <a:schemeClr val="tx1">
              <a:alpha val="62745"/>
            </a:schemeClr>
          </a:solidFill>
        </p:spPr>
        <p:txBody>
          <a:bodyPr anchor="ctr" anchorCtr="0"/>
          <a:lstStyle>
            <a:lvl1pPr algn="ctr">
              <a:buNone/>
              <a:defRPr>
                <a:solidFill>
                  <a:schemeClr val="bg1"/>
                </a:solidFill>
              </a:defRPr>
            </a:lvl1pPr>
          </a:lstStyle>
          <a:p>
            <a:pPr lvl="0"/>
            <a:endParaRPr lang="en-US" dirty="0"/>
          </a:p>
        </p:txBody>
      </p:sp>
      <p:sp>
        <p:nvSpPr>
          <p:cNvPr id="17" name="Text Placeholder 16">
            <a:extLst>
              <a:ext uri="{FF2B5EF4-FFF2-40B4-BE49-F238E27FC236}">
                <a16:creationId xmlns:a16="http://schemas.microsoft.com/office/drawing/2014/main" id="{E5C31BF9-E874-4A83-8E6F-2701829FDF20}"/>
              </a:ext>
            </a:extLst>
          </p:cNvPr>
          <p:cNvSpPr>
            <a:spLocks noGrp="1"/>
          </p:cNvSpPr>
          <p:nvPr>
            <p:ph type="body" sz="quarter" idx="12" hasCustomPrompt="1"/>
          </p:nvPr>
        </p:nvSpPr>
        <p:spPr>
          <a:xfrm>
            <a:off x="604043" y="4831779"/>
            <a:ext cx="10983913" cy="899429"/>
          </a:xfrm>
        </p:spPr>
        <p:txBody>
          <a:bodyPr anchor="ctr" anchorCtr="0">
            <a:normAutofit/>
          </a:bodyPr>
          <a:lstStyle>
            <a:lvl1pPr algn="ctr">
              <a:buNone/>
              <a:defRPr sz="3600">
                <a:latin typeface="IBM Plex Sans Condensed Medium" panose="020B0606050203000203" pitchFamily="34" charset="0"/>
              </a:defRPr>
            </a:lvl1pPr>
          </a:lstStyle>
          <a:p>
            <a:pPr lvl="0"/>
            <a:r>
              <a:rPr lang="de-DE" dirty="0"/>
              <a:t>INSERT SECTION HEADER</a:t>
            </a:r>
            <a:endParaRPr lang="en-US" dirty="0"/>
          </a:p>
        </p:txBody>
      </p:sp>
    </p:spTree>
    <p:extLst>
      <p:ext uri="{BB962C8B-B14F-4D97-AF65-F5344CB8AC3E}">
        <p14:creationId xmlns:p14="http://schemas.microsoft.com/office/powerpoint/2010/main" val="1061566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551A5-E139-4D9C-9483-6B135DEAC82E}"/>
              </a:ext>
            </a:extLst>
          </p:cNvPr>
          <p:cNvSpPr>
            <a:spLocks noGrp="1"/>
          </p:cNvSpPr>
          <p:nvPr>
            <p:ph type="title" hasCustomPrompt="1"/>
          </p:nvPr>
        </p:nvSpPr>
        <p:spPr/>
        <p:txBody>
          <a:bodyPr/>
          <a:lstStyle/>
          <a:p>
            <a:r>
              <a:rPr lang="en-US" dirty="0"/>
              <a:t>CLICK TO EDIT MASTER TITLE STYLE</a:t>
            </a:r>
          </a:p>
        </p:txBody>
      </p:sp>
      <p:grpSp>
        <p:nvGrpSpPr>
          <p:cNvPr id="3" name="Group 2">
            <a:extLst>
              <a:ext uri="{FF2B5EF4-FFF2-40B4-BE49-F238E27FC236}">
                <a16:creationId xmlns:a16="http://schemas.microsoft.com/office/drawing/2014/main" id="{28A2862E-BD04-45C8-BD2C-5B1186A0F0D6}"/>
              </a:ext>
            </a:extLst>
          </p:cNvPr>
          <p:cNvGrpSpPr/>
          <p:nvPr userDrawn="1"/>
        </p:nvGrpSpPr>
        <p:grpSpPr>
          <a:xfrm>
            <a:off x="5551170" y="1024128"/>
            <a:ext cx="1089660" cy="65378"/>
            <a:chOff x="3965945" y="1385354"/>
            <a:chExt cx="4572000" cy="79107"/>
          </a:xfrm>
          <a:solidFill>
            <a:schemeClr val="accent1"/>
          </a:solidFill>
        </p:grpSpPr>
        <p:sp>
          <p:nvSpPr>
            <p:cNvPr id="4" name="Rectangle 3">
              <a:extLst>
                <a:ext uri="{FF2B5EF4-FFF2-40B4-BE49-F238E27FC236}">
                  <a16:creationId xmlns:a16="http://schemas.microsoft.com/office/drawing/2014/main" id="{EA0D2921-AC05-4B53-9035-3A9A4F0908CB}"/>
                </a:ext>
              </a:extLst>
            </p:cNvPr>
            <p:cNvSpPr/>
            <p:nvPr/>
          </p:nvSpPr>
          <p:spPr>
            <a:xfrm>
              <a:off x="3965945" y="1385356"/>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5" name="Rectangle 4">
              <a:extLst>
                <a:ext uri="{FF2B5EF4-FFF2-40B4-BE49-F238E27FC236}">
                  <a16:creationId xmlns:a16="http://schemas.microsoft.com/office/drawing/2014/main" id="{A82F8357-BF9E-4D7D-A46E-687E6B39705D}"/>
                </a:ext>
              </a:extLst>
            </p:cNvPr>
            <p:cNvSpPr/>
            <p:nvPr/>
          </p:nvSpPr>
          <p:spPr>
            <a:xfrm>
              <a:off x="4880345" y="1385355"/>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6" name="Rectangle 5">
              <a:extLst>
                <a:ext uri="{FF2B5EF4-FFF2-40B4-BE49-F238E27FC236}">
                  <a16:creationId xmlns:a16="http://schemas.microsoft.com/office/drawing/2014/main" id="{B88D162E-E88A-46C4-8188-BC72E766B3B9}"/>
                </a:ext>
              </a:extLst>
            </p:cNvPr>
            <p:cNvSpPr/>
            <p:nvPr/>
          </p:nvSpPr>
          <p:spPr>
            <a:xfrm>
              <a:off x="57947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7" name="Rectangle 6">
              <a:extLst>
                <a:ext uri="{FF2B5EF4-FFF2-40B4-BE49-F238E27FC236}">
                  <a16:creationId xmlns:a16="http://schemas.microsoft.com/office/drawing/2014/main" id="{229675A5-FE78-4A91-B2C7-01AA1ACCEE7E}"/>
                </a:ext>
              </a:extLst>
            </p:cNvPr>
            <p:cNvSpPr/>
            <p:nvPr/>
          </p:nvSpPr>
          <p:spPr>
            <a:xfrm>
              <a:off x="67091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8" name="Rectangle 7">
              <a:extLst>
                <a:ext uri="{FF2B5EF4-FFF2-40B4-BE49-F238E27FC236}">
                  <a16:creationId xmlns:a16="http://schemas.microsoft.com/office/drawing/2014/main" id="{38C42A26-8DB2-4A52-B426-848E289B3BB6}"/>
                </a:ext>
              </a:extLst>
            </p:cNvPr>
            <p:cNvSpPr/>
            <p:nvPr/>
          </p:nvSpPr>
          <p:spPr>
            <a:xfrm>
              <a:off x="76235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grpSp>
      <p:sp>
        <p:nvSpPr>
          <p:cNvPr id="10" name="Text Placeholder 9">
            <a:extLst>
              <a:ext uri="{FF2B5EF4-FFF2-40B4-BE49-F238E27FC236}">
                <a16:creationId xmlns:a16="http://schemas.microsoft.com/office/drawing/2014/main" id="{4ED4206A-C4DE-4D19-87C9-C7161C71801F}"/>
              </a:ext>
            </a:extLst>
          </p:cNvPr>
          <p:cNvSpPr>
            <a:spLocks noGrp="1"/>
          </p:cNvSpPr>
          <p:nvPr>
            <p:ph type="body" sz="quarter" idx="10" hasCustomPrompt="1"/>
          </p:nvPr>
        </p:nvSpPr>
        <p:spPr>
          <a:xfrm>
            <a:off x="838200" y="1984248"/>
            <a:ext cx="7086600" cy="3281362"/>
          </a:xfrm>
        </p:spPr>
        <p:txBody>
          <a:bodyPr/>
          <a:lstStyle>
            <a:lvl1pPr marL="0" indent="0" algn="just">
              <a:lnSpc>
                <a:spcPct val="100000"/>
              </a:lnSpc>
              <a:spcBef>
                <a:spcPts val="0"/>
              </a:spcBef>
              <a:spcAft>
                <a:spcPts val="1200"/>
              </a:spcAft>
              <a:buNone/>
              <a:defRPr>
                <a:latin typeface="IBM Plex Sans Condensed Light" panose="020B0406050203000203"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vel </a:t>
            </a:r>
            <a:r>
              <a:rPr lang="en-US" dirty="0" err="1"/>
              <a:t>dignissim</a:t>
            </a:r>
            <a:r>
              <a:rPr lang="en-US" dirty="0"/>
              <a:t> lorem. Maecenas et pharetra </a:t>
            </a:r>
            <a:r>
              <a:rPr lang="en-US" dirty="0" err="1"/>
              <a:t>lectus</a:t>
            </a:r>
            <a:r>
              <a:rPr lang="en-US" dirty="0"/>
              <a:t>, sed </a:t>
            </a:r>
            <a:r>
              <a:rPr lang="en-US" dirty="0" err="1"/>
              <a:t>luctus</a:t>
            </a:r>
            <a:r>
              <a:rPr lang="en-US" dirty="0"/>
              <a:t> </a:t>
            </a:r>
            <a:r>
              <a:rPr lang="en-US" dirty="0" err="1"/>
              <a:t>orci</a:t>
            </a:r>
            <a:r>
              <a:rPr lang="en-US" dirty="0"/>
              <a:t>. </a:t>
            </a:r>
            <a:r>
              <a:rPr lang="en-US" dirty="0" err="1"/>
              <a:t>Praesent</a:t>
            </a:r>
            <a:r>
              <a:rPr lang="en-US" dirty="0"/>
              <a:t> </a:t>
            </a:r>
            <a:r>
              <a:rPr lang="en-US" dirty="0" err="1"/>
              <a:t>imperdiet</a:t>
            </a:r>
            <a:r>
              <a:rPr lang="en-US" dirty="0"/>
              <a:t> </a:t>
            </a:r>
            <a:r>
              <a:rPr lang="en-US" dirty="0" err="1"/>
              <a:t>neque</a:t>
            </a:r>
            <a:r>
              <a:rPr lang="en-US" dirty="0"/>
              <a:t> vitae </a:t>
            </a:r>
            <a:r>
              <a:rPr lang="en-US" dirty="0" err="1"/>
              <a:t>fringilla</a:t>
            </a:r>
            <a:r>
              <a:rPr lang="en-US" dirty="0"/>
              <a:t> </a:t>
            </a:r>
            <a:r>
              <a:rPr lang="en-US" dirty="0" err="1"/>
              <a:t>sodales</a:t>
            </a:r>
            <a:r>
              <a:rPr lang="en-US" dirty="0"/>
              <a:t>. In </a:t>
            </a:r>
            <a:r>
              <a:rPr lang="en-US" dirty="0" err="1"/>
              <a:t>ut</a:t>
            </a:r>
            <a:r>
              <a:rPr lang="en-US" dirty="0"/>
              <a:t> </a:t>
            </a:r>
            <a:r>
              <a:rPr lang="en-US" dirty="0" err="1"/>
              <a:t>volutpat</a:t>
            </a:r>
            <a:r>
              <a:rPr lang="en-US" dirty="0"/>
              <a:t> </a:t>
            </a:r>
            <a:r>
              <a:rPr lang="en-US" dirty="0" err="1"/>
              <a:t>nulla</a:t>
            </a:r>
            <a:r>
              <a:rPr lang="en-US" dirty="0"/>
              <a:t>. </a:t>
            </a:r>
            <a:r>
              <a:rPr lang="en-US" dirty="0" err="1"/>
              <a:t>Mauris</a:t>
            </a:r>
            <a:r>
              <a:rPr lang="en-US" dirty="0"/>
              <a:t> </a:t>
            </a:r>
            <a:r>
              <a:rPr lang="en-US" dirty="0" err="1"/>
              <a:t>quis</a:t>
            </a:r>
            <a:r>
              <a:rPr lang="en-US" dirty="0"/>
              <a:t> gravida </a:t>
            </a:r>
            <a:r>
              <a:rPr lang="en-US" dirty="0" err="1"/>
              <a:t>enim</a:t>
            </a:r>
            <a:r>
              <a:rPr lang="en-US" dirty="0"/>
              <a:t>. </a:t>
            </a:r>
            <a:r>
              <a:rPr lang="en-US" dirty="0" err="1"/>
              <a:t>Curabitur</a:t>
            </a:r>
            <a:r>
              <a:rPr lang="en-US" dirty="0"/>
              <a:t> </a:t>
            </a:r>
            <a:r>
              <a:rPr lang="en-US" dirty="0" err="1"/>
              <a:t>eget</a:t>
            </a:r>
            <a:r>
              <a:rPr lang="en-US" dirty="0"/>
              <a:t> </a:t>
            </a:r>
            <a:r>
              <a:rPr lang="en-US" dirty="0" err="1"/>
              <a:t>dapibus</a:t>
            </a:r>
            <a:r>
              <a:rPr lang="en-US" dirty="0"/>
              <a:t> sem. </a:t>
            </a:r>
            <a:r>
              <a:rPr lang="en-US" dirty="0" err="1"/>
              <a:t>Aliquam</a:t>
            </a:r>
            <a:r>
              <a:rPr lang="en-US" dirty="0"/>
              <a:t> tempus </a:t>
            </a:r>
            <a:r>
              <a:rPr lang="en-US" dirty="0" err="1"/>
              <a:t>venenatis</a:t>
            </a:r>
            <a:r>
              <a:rPr lang="en-US" dirty="0"/>
              <a:t> ligula, sed </a:t>
            </a:r>
            <a:r>
              <a:rPr lang="en-US" dirty="0" err="1"/>
              <a:t>vulputate</a:t>
            </a:r>
            <a:r>
              <a:rPr lang="en-US" dirty="0"/>
              <a:t> </a:t>
            </a:r>
            <a:r>
              <a:rPr lang="en-US" dirty="0" err="1"/>
              <a:t>augue</a:t>
            </a:r>
            <a:r>
              <a:rPr lang="en-US" dirty="0"/>
              <a:t> </a:t>
            </a:r>
            <a:r>
              <a:rPr lang="en-US" dirty="0" err="1"/>
              <a:t>rhoncus</a:t>
            </a:r>
            <a:r>
              <a:rPr lang="en-US" dirty="0"/>
              <a:t> </a:t>
            </a:r>
            <a:r>
              <a:rPr lang="en-US" dirty="0" err="1"/>
              <a:t>ut.</a:t>
            </a:r>
            <a:r>
              <a:rPr lang="en-US" dirty="0"/>
              <a:t> Nunc </a:t>
            </a:r>
            <a:r>
              <a:rPr lang="en-US" dirty="0" err="1"/>
              <a:t>sodales</a:t>
            </a:r>
            <a:r>
              <a:rPr lang="en-US" dirty="0"/>
              <a:t> </a:t>
            </a:r>
            <a:r>
              <a:rPr lang="en-US" dirty="0" err="1"/>
              <a:t>scelerisque</a:t>
            </a:r>
            <a:r>
              <a:rPr lang="en-US" dirty="0"/>
              <a:t> </a:t>
            </a:r>
            <a:r>
              <a:rPr lang="en-US" dirty="0" err="1"/>
              <a:t>purus</a:t>
            </a:r>
            <a:r>
              <a:rPr lang="en-US" dirty="0"/>
              <a:t> sed vestibulum.</a:t>
            </a:r>
          </a:p>
        </p:txBody>
      </p:sp>
      <p:sp>
        <p:nvSpPr>
          <p:cNvPr id="12" name="Picture Placeholder 11">
            <a:extLst>
              <a:ext uri="{FF2B5EF4-FFF2-40B4-BE49-F238E27FC236}">
                <a16:creationId xmlns:a16="http://schemas.microsoft.com/office/drawing/2014/main" id="{6DAD05AE-ADD7-4741-A709-34C17E5B7D1E}"/>
              </a:ext>
            </a:extLst>
          </p:cNvPr>
          <p:cNvSpPr>
            <a:spLocks noGrp="1"/>
          </p:cNvSpPr>
          <p:nvPr>
            <p:ph type="pic" sz="quarter" idx="11"/>
          </p:nvPr>
        </p:nvSpPr>
        <p:spPr>
          <a:xfrm>
            <a:off x="8086725" y="1984375"/>
            <a:ext cx="3281363" cy="3281363"/>
          </a:xfrm>
        </p:spPr>
        <p:txBody>
          <a:bodyPr/>
          <a:lstStyle/>
          <a:p>
            <a:endParaRPr lang="en-US"/>
          </a:p>
        </p:txBody>
      </p:sp>
    </p:spTree>
    <p:extLst>
      <p:ext uri="{BB962C8B-B14F-4D97-AF65-F5344CB8AC3E}">
        <p14:creationId xmlns:p14="http://schemas.microsoft.com/office/powerpoint/2010/main" val="157150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551A5-E139-4D9C-9483-6B135DEAC82E}"/>
              </a:ext>
            </a:extLst>
          </p:cNvPr>
          <p:cNvSpPr>
            <a:spLocks noGrp="1"/>
          </p:cNvSpPr>
          <p:nvPr>
            <p:ph type="title" hasCustomPrompt="1"/>
          </p:nvPr>
        </p:nvSpPr>
        <p:spPr/>
        <p:txBody>
          <a:bodyPr/>
          <a:lstStyle/>
          <a:p>
            <a:r>
              <a:rPr lang="en-US" dirty="0"/>
              <a:t>CLICK TO EDIT MASTER TITLE STYLE</a:t>
            </a:r>
          </a:p>
        </p:txBody>
      </p:sp>
      <p:grpSp>
        <p:nvGrpSpPr>
          <p:cNvPr id="3" name="Group 2">
            <a:extLst>
              <a:ext uri="{FF2B5EF4-FFF2-40B4-BE49-F238E27FC236}">
                <a16:creationId xmlns:a16="http://schemas.microsoft.com/office/drawing/2014/main" id="{28A2862E-BD04-45C8-BD2C-5B1186A0F0D6}"/>
              </a:ext>
            </a:extLst>
          </p:cNvPr>
          <p:cNvGrpSpPr/>
          <p:nvPr userDrawn="1"/>
        </p:nvGrpSpPr>
        <p:grpSpPr>
          <a:xfrm>
            <a:off x="5551170" y="1024128"/>
            <a:ext cx="1089660" cy="65378"/>
            <a:chOff x="3965945" y="1385354"/>
            <a:chExt cx="4572000" cy="79107"/>
          </a:xfrm>
          <a:solidFill>
            <a:schemeClr val="accent1"/>
          </a:solidFill>
        </p:grpSpPr>
        <p:sp>
          <p:nvSpPr>
            <p:cNvPr id="4" name="Rectangle 3">
              <a:extLst>
                <a:ext uri="{FF2B5EF4-FFF2-40B4-BE49-F238E27FC236}">
                  <a16:creationId xmlns:a16="http://schemas.microsoft.com/office/drawing/2014/main" id="{EA0D2921-AC05-4B53-9035-3A9A4F0908CB}"/>
                </a:ext>
              </a:extLst>
            </p:cNvPr>
            <p:cNvSpPr/>
            <p:nvPr/>
          </p:nvSpPr>
          <p:spPr>
            <a:xfrm>
              <a:off x="3965945" y="1385356"/>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5" name="Rectangle 4">
              <a:extLst>
                <a:ext uri="{FF2B5EF4-FFF2-40B4-BE49-F238E27FC236}">
                  <a16:creationId xmlns:a16="http://schemas.microsoft.com/office/drawing/2014/main" id="{A82F8357-BF9E-4D7D-A46E-687E6B39705D}"/>
                </a:ext>
              </a:extLst>
            </p:cNvPr>
            <p:cNvSpPr/>
            <p:nvPr/>
          </p:nvSpPr>
          <p:spPr>
            <a:xfrm>
              <a:off x="4880345" y="1385355"/>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6" name="Rectangle 5">
              <a:extLst>
                <a:ext uri="{FF2B5EF4-FFF2-40B4-BE49-F238E27FC236}">
                  <a16:creationId xmlns:a16="http://schemas.microsoft.com/office/drawing/2014/main" id="{B88D162E-E88A-46C4-8188-BC72E766B3B9}"/>
                </a:ext>
              </a:extLst>
            </p:cNvPr>
            <p:cNvSpPr/>
            <p:nvPr/>
          </p:nvSpPr>
          <p:spPr>
            <a:xfrm>
              <a:off x="57947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7" name="Rectangle 6">
              <a:extLst>
                <a:ext uri="{FF2B5EF4-FFF2-40B4-BE49-F238E27FC236}">
                  <a16:creationId xmlns:a16="http://schemas.microsoft.com/office/drawing/2014/main" id="{229675A5-FE78-4A91-B2C7-01AA1ACCEE7E}"/>
                </a:ext>
              </a:extLst>
            </p:cNvPr>
            <p:cNvSpPr/>
            <p:nvPr/>
          </p:nvSpPr>
          <p:spPr>
            <a:xfrm>
              <a:off x="67091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sp>
          <p:nvSpPr>
            <p:cNvPr id="8" name="Rectangle 7">
              <a:extLst>
                <a:ext uri="{FF2B5EF4-FFF2-40B4-BE49-F238E27FC236}">
                  <a16:creationId xmlns:a16="http://schemas.microsoft.com/office/drawing/2014/main" id="{38C42A26-8DB2-4A52-B426-848E289B3BB6}"/>
                </a:ext>
              </a:extLst>
            </p:cNvPr>
            <p:cNvSpPr/>
            <p:nvPr/>
          </p:nvSpPr>
          <p:spPr>
            <a:xfrm>
              <a:off x="7623545" y="1385354"/>
              <a:ext cx="914400" cy="791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638"/>
            </a:p>
          </p:txBody>
        </p:sp>
      </p:grpSp>
      <p:sp>
        <p:nvSpPr>
          <p:cNvPr id="10" name="Text Placeholder 9">
            <a:extLst>
              <a:ext uri="{FF2B5EF4-FFF2-40B4-BE49-F238E27FC236}">
                <a16:creationId xmlns:a16="http://schemas.microsoft.com/office/drawing/2014/main" id="{4ED4206A-C4DE-4D19-87C9-C7161C71801F}"/>
              </a:ext>
            </a:extLst>
          </p:cNvPr>
          <p:cNvSpPr>
            <a:spLocks noGrp="1"/>
          </p:cNvSpPr>
          <p:nvPr>
            <p:ph type="body" sz="quarter" idx="10" hasCustomPrompt="1"/>
          </p:nvPr>
        </p:nvSpPr>
        <p:spPr>
          <a:xfrm>
            <a:off x="6422898" y="2108554"/>
            <a:ext cx="4935982" cy="3281362"/>
          </a:xfrm>
        </p:spPr>
        <p:txBody>
          <a:bodyPr>
            <a:normAutofit/>
          </a:bodyPr>
          <a:lstStyle>
            <a:lvl1pPr marL="0" indent="0" algn="just">
              <a:lnSpc>
                <a:spcPct val="100000"/>
              </a:lnSpc>
              <a:spcBef>
                <a:spcPts val="0"/>
              </a:spcBef>
              <a:spcAft>
                <a:spcPts val="1200"/>
              </a:spcAft>
              <a:buNone/>
              <a:defRPr sz="1800">
                <a:latin typeface="IBM Plex Sans Condensed Light" panose="020B0406050203000203"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vel </a:t>
            </a:r>
            <a:r>
              <a:rPr lang="en-US" dirty="0" err="1"/>
              <a:t>dignissim</a:t>
            </a:r>
            <a:r>
              <a:rPr lang="en-US" dirty="0"/>
              <a:t> lorem. Maecenas et pharetra </a:t>
            </a:r>
            <a:r>
              <a:rPr lang="en-US" dirty="0" err="1"/>
              <a:t>lectus</a:t>
            </a:r>
            <a:r>
              <a:rPr lang="en-US" dirty="0"/>
              <a:t>, sed </a:t>
            </a:r>
            <a:r>
              <a:rPr lang="en-US" dirty="0" err="1"/>
              <a:t>luctus</a:t>
            </a:r>
            <a:r>
              <a:rPr lang="en-US" dirty="0"/>
              <a:t> </a:t>
            </a:r>
            <a:r>
              <a:rPr lang="en-US" dirty="0" err="1"/>
              <a:t>orci</a:t>
            </a:r>
            <a:r>
              <a:rPr lang="en-US" dirty="0"/>
              <a:t>. </a:t>
            </a:r>
            <a:r>
              <a:rPr lang="en-US" dirty="0" err="1"/>
              <a:t>Praesent</a:t>
            </a:r>
            <a:r>
              <a:rPr lang="en-US" dirty="0"/>
              <a:t> </a:t>
            </a:r>
            <a:r>
              <a:rPr lang="en-US" dirty="0" err="1"/>
              <a:t>imperdiet</a:t>
            </a:r>
            <a:r>
              <a:rPr lang="en-US" dirty="0"/>
              <a:t> </a:t>
            </a:r>
            <a:r>
              <a:rPr lang="en-US" dirty="0" err="1"/>
              <a:t>neque</a:t>
            </a:r>
            <a:r>
              <a:rPr lang="en-US" dirty="0"/>
              <a:t> vitae </a:t>
            </a:r>
            <a:r>
              <a:rPr lang="en-US" dirty="0" err="1"/>
              <a:t>fringilla</a:t>
            </a:r>
            <a:r>
              <a:rPr lang="en-US" dirty="0"/>
              <a:t> </a:t>
            </a:r>
            <a:r>
              <a:rPr lang="en-US" dirty="0" err="1"/>
              <a:t>sodales</a:t>
            </a:r>
            <a:r>
              <a:rPr lang="en-US" dirty="0"/>
              <a:t>. In </a:t>
            </a:r>
            <a:r>
              <a:rPr lang="en-US" dirty="0" err="1"/>
              <a:t>ut</a:t>
            </a:r>
            <a:r>
              <a:rPr lang="en-US" dirty="0"/>
              <a:t> </a:t>
            </a:r>
            <a:r>
              <a:rPr lang="en-US" dirty="0" err="1"/>
              <a:t>volutpat</a:t>
            </a:r>
            <a:r>
              <a:rPr lang="en-US" dirty="0"/>
              <a:t> </a:t>
            </a:r>
            <a:r>
              <a:rPr lang="en-US" dirty="0" err="1"/>
              <a:t>nulla</a:t>
            </a:r>
            <a:r>
              <a:rPr lang="en-US" dirty="0"/>
              <a:t>. </a:t>
            </a:r>
            <a:r>
              <a:rPr lang="en-US" dirty="0" err="1"/>
              <a:t>Mauris</a:t>
            </a:r>
            <a:r>
              <a:rPr lang="en-US" dirty="0"/>
              <a:t> </a:t>
            </a:r>
            <a:r>
              <a:rPr lang="en-US" dirty="0" err="1"/>
              <a:t>quis</a:t>
            </a:r>
            <a:r>
              <a:rPr lang="en-US" dirty="0"/>
              <a:t> gravida </a:t>
            </a:r>
            <a:r>
              <a:rPr lang="en-US" dirty="0" err="1"/>
              <a:t>enim</a:t>
            </a:r>
            <a:r>
              <a:rPr lang="en-US" dirty="0"/>
              <a:t>. </a:t>
            </a:r>
            <a:r>
              <a:rPr lang="en-US" dirty="0" err="1"/>
              <a:t>Curabitur</a:t>
            </a:r>
            <a:r>
              <a:rPr lang="en-US" dirty="0"/>
              <a:t> </a:t>
            </a:r>
            <a:r>
              <a:rPr lang="en-US" dirty="0" err="1"/>
              <a:t>eget</a:t>
            </a:r>
            <a:r>
              <a:rPr lang="en-US" dirty="0"/>
              <a:t> </a:t>
            </a:r>
            <a:r>
              <a:rPr lang="en-US" dirty="0" err="1"/>
              <a:t>dapibus</a:t>
            </a:r>
            <a:r>
              <a:rPr lang="en-US" dirty="0"/>
              <a:t> sem. </a:t>
            </a:r>
            <a:r>
              <a:rPr lang="en-US" dirty="0" err="1"/>
              <a:t>Aliquam</a:t>
            </a:r>
            <a:r>
              <a:rPr lang="en-US" dirty="0"/>
              <a:t> tempus </a:t>
            </a:r>
            <a:r>
              <a:rPr lang="en-US" dirty="0" err="1"/>
              <a:t>venenatis</a:t>
            </a:r>
            <a:r>
              <a:rPr lang="en-US" dirty="0"/>
              <a:t> ligula, sed </a:t>
            </a:r>
            <a:r>
              <a:rPr lang="en-US" dirty="0" err="1"/>
              <a:t>vulputate</a:t>
            </a:r>
            <a:r>
              <a:rPr lang="en-US" dirty="0"/>
              <a:t> </a:t>
            </a:r>
            <a:r>
              <a:rPr lang="en-US" dirty="0" err="1"/>
              <a:t>augue</a:t>
            </a:r>
            <a:r>
              <a:rPr lang="en-US" dirty="0"/>
              <a:t> </a:t>
            </a:r>
            <a:r>
              <a:rPr lang="en-US" dirty="0" err="1"/>
              <a:t>rhoncus</a:t>
            </a:r>
            <a:r>
              <a:rPr lang="en-US" dirty="0"/>
              <a:t> </a:t>
            </a:r>
            <a:r>
              <a:rPr lang="en-US" dirty="0" err="1"/>
              <a:t>ut.</a:t>
            </a:r>
            <a:r>
              <a:rPr lang="en-US" dirty="0"/>
              <a:t> Nunc </a:t>
            </a:r>
            <a:r>
              <a:rPr lang="en-US" dirty="0" err="1"/>
              <a:t>sodales</a:t>
            </a:r>
            <a:r>
              <a:rPr lang="en-US" dirty="0"/>
              <a:t> </a:t>
            </a:r>
            <a:r>
              <a:rPr lang="en-US" dirty="0" err="1"/>
              <a:t>scelerisque</a:t>
            </a:r>
            <a:r>
              <a:rPr lang="en-US" dirty="0"/>
              <a:t> </a:t>
            </a:r>
            <a:r>
              <a:rPr lang="en-US" dirty="0" err="1"/>
              <a:t>purus</a:t>
            </a:r>
            <a:r>
              <a:rPr lang="en-US" dirty="0"/>
              <a:t> sed vestibulum.</a:t>
            </a:r>
          </a:p>
        </p:txBody>
      </p:sp>
      <p:sp>
        <p:nvSpPr>
          <p:cNvPr id="13" name="Rectangle 12">
            <a:extLst>
              <a:ext uri="{FF2B5EF4-FFF2-40B4-BE49-F238E27FC236}">
                <a16:creationId xmlns:a16="http://schemas.microsoft.com/office/drawing/2014/main" id="{9E873F61-18AF-4EB8-9637-E1E6A31F0B19}"/>
              </a:ext>
            </a:extLst>
          </p:cNvPr>
          <p:cNvSpPr/>
          <p:nvPr userDrawn="1"/>
        </p:nvSpPr>
        <p:spPr>
          <a:xfrm>
            <a:off x="833120" y="2207106"/>
            <a:ext cx="5139436" cy="13139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6DAD05AE-ADD7-4741-A709-34C17E5B7D1E}"/>
              </a:ext>
            </a:extLst>
          </p:cNvPr>
          <p:cNvSpPr>
            <a:spLocks noGrp="1"/>
          </p:cNvSpPr>
          <p:nvPr>
            <p:ph type="pic" sz="quarter" idx="11"/>
          </p:nvPr>
        </p:nvSpPr>
        <p:spPr>
          <a:xfrm>
            <a:off x="1838960" y="1984375"/>
            <a:ext cx="3712210" cy="2252345"/>
          </a:xfrm>
        </p:spPr>
        <p:txBody>
          <a:bodyPr/>
          <a:lstStyle/>
          <a:p>
            <a:endParaRPr lang="en-US"/>
          </a:p>
        </p:txBody>
      </p:sp>
      <p:sp>
        <p:nvSpPr>
          <p:cNvPr id="15" name="Text Placeholder 14">
            <a:extLst>
              <a:ext uri="{FF2B5EF4-FFF2-40B4-BE49-F238E27FC236}">
                <a16:creationId xmlns:a16="http://schemas.microsoft.com/office/drawing/2014/main" id="{C149145E-0DF4-4B39-8AC4-350E738A5ABF}"/>
              </a:ext>
            </a:extLst>
          </p:cNvPr>
          <p:cNvSpPr>
            <a:spLocks noGrp="1"/>
          </p:cNvSpPr>
          <p:nvPr>
            <p:ph type="body" sz="quarter" idx="12" hasCustomPrompt="1"/>
          </p:nvPr>
        </p:nvSpPr>
        <p:spPr>
          <a:xfrm>
            <a:off x="833438" y="1241425"/>
            <a:ext cx="10525125" cy="379413"/>
          </a:xfrm>
        </p:spPr>
        <p:txBody>
          <a:bodyPr>
            <a:normAutofit/>
          </a:bodyPr>
          <a:lstStyle>
            <a:lvl1pPr algn="ctr">
              <a:buNone/>
              <a:defRPr sz="1600">
                <a:latin typeface="IBM Plex Sans Condensed Light" panose="020B0406050203000203"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extLst>
      <p:ext uri="{BB962C8B-B14F-4D97-AF65-F5344CB8AC3E}">
        <p14:creationId xmlns:p14="http://schemas.microsoft.com/office/powerpoint/2010/main" val="271472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theme" Target="../theme/theme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C85F8B-0A09-4C15-ABEC-8D1E016BCCA4}"/>
              </a:ext>
            </a:extLst>
          </p:cNvPr>
          <p:cNvSpPr>
            <a:spLocks noGrp="1"/>
          </p:cNvSpPr>
          <p:nvPr>
            <p:ph type="title"/>
          </p:nvPr>
        </p:nvSpPr>
        <p:spPr>
          <a:xfrm>
            <a:off x="838200" y="548005"/>
            <a:ext cx="10515600" cy="47612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B2881A4-9E57-42A4-BF5A-3B78CAC560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Graphic 10">
            <a:extLst>
              <a:ext uri="{FF2B5EF4-FFF2-40B4-BE49-F238E27FC236}">
                <a16:creationId xmlns:a16="http://schemas.microsoft.com/office/drawing/2014/main" id="{3EFCB1DD-D181-4991-87CE-AA4A53806785}"/>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3644" y="6370319"/>
            <a:ext cx="219078" cy="219079"/>
          </a:xfrm>
          <a:prstGeom prst="rect">
            <a:avLst/>
          </a:prstGeom>
        </p:spPr>
      </p:pic>
      <p:pic>
        <p:nvPicPr>
          <p:cNvPr id="4" name="Picture 3" descr="A picture containing clock, drawing&#10;&#10;Description automatically generated">
            <a:extLst>
              <a:ext uri="{FF2B5EF4-FFF2-40B4-BE49-F238E27FC236}">
                <a16:creationId xmlns:a16="http://schemas.microsoft.com/office/drawing/2014/main" id="{43AF157B-55B7-4741-9F28-B2EAE72DC84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5337069" y="187965"/>
            <a:ext cx="1517861" cy="291182"/>
          </a:xfrm>
          <a:prstGeom prst="rect">
            <a:avLst/>
          </a:prstGeom>
        </p:spPr>
      </p:pic>
    </p:spTree>
    <p:extLst>
      <p:ext uri="{BB962C8B-B14F-4D97-AF65-F5344CB8AC3E}">
        <p14:creationId xmlns:p14="http://schemas.microsoft.com/office/powerpoint/2010/main" val="2823203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7" r:id="rId7"/>
    <p:sldLayoutId id="2147483656" r:id="rId8"/>
    <p:sldLayoutId id="2147483658" r:id="rId9"/>
    <p:sldLayoutId id="2147483660" r:id="rId10"/>
    <p:sldLayoutId id="2147483662" r:id="rId11"/>
    <p:sldLayoutId id="2147483659" r:id="rId12"/>
    <p:sldLayoutId id="2147483661" r:id="rId13"/>
    <p:sldLayoutId id="2147483663" r:id="rId14"/>
    <p:sldLayoutId id="2147483664" r:id="rId15"/>
    <p:sldLayoutId id="2147483665" r:id="rId16"/>
    <p:sldLayoutId id="2147483666" r:id="rId17"/>
  </p:sldLayoutIdLst>
  <p:txStyles>
    <p:titleStyle>
      <a:lvl1pPr algn="ctr" defTabSz="914400" rtl="0" eaLnBrk="1" latinLnBrk="0" hangingPunct="1">
        <a:lnSpc>
          <a:spcPct val="90000"/>
        </a:lnSpc>
        <a:spcBef>
          <a:spcPct val="0"/>
        </a:spcBef>
        <a:buNone/>
        <a:defRPr sz="2000" kern="1200">
          <a:solidFill>
            <a:schemeClr val="tx1"/>
          </a:solidFill>
          <a:latin typeface="IBM Plex Sans Condensed Medium" panose="020B0606050203000203" pitchFamily="34" charset="0"/>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2000" kern="1200">
          <a:solidFill>
            <a:schemeClr val="tx1"/>
          </a:solidFill>
          <a:latin typeface="IBM Plex Sans Condensed" panose="020B0506050203000203"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IBM Plex Sans Condensed" panose="020B0506050203000203"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600" kern="1200">
          <a:solidFill>
            <a:schemeClr val="tx1"/>
          </a:solidFill>
          <a:latin typeface="IBM Plex Sans Condensed" panose="020B0506050203000203"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solidFill>
          <a:latin typeface="IBM Plex Sans Condensed" panose="020B0506050203000203"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solidFill>
          <a:latin typeface="IBM Plex Sans Condensed" panose="020B0506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1447801"/>
            <a:ext cx="11155093" cy="2055947"/>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85787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solidFill>
            <a:srgbClr val="00B0F0"/>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solidFill>
            <a:schemeClr val="tx1">
              <a:lumMod val="75000"/>
              <a:lumOff val="25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lumMod val="75000"/>
              <a:lumOff val="25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lumMod val="75000"/>
              <a:lumOff val="25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lumMod val="75000"/>
              <a:lumOff val="25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lumMod val="75000"/>
              <a:lumOff val="25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46.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45.sv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6.svg"/><Relationship Id="rId11" Type="http://schemas.openxmlformats.org/officeDocument/2006/relationships/image" Target="../media/image44.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4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 Id="rId9" Type="http://schemas.openxmlformats.org/officeDocument/2006/relationships/image" Target="../media/image74.svg"/></Relationships>
</file>

<file path=ppt/slides/_rels/slide3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6.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hyperlink" Target="http://www.collabmagazine.com/" TargetMode="External"/><Relationship Id="rId3" Type="http://schemas.openxmlformats.org/officeDocument/2006/relationships/image" Target="../media/image19.jpeg"/><Relationship Id="rId7" Type="http://schemas.openxmlformats.org/officeDocument/2006/relationships/hyperlink" Target="http://www.cloudsummit.eu/"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hyperlink" Target="http://www.collabsummit.eu/" TargetMode="External"/><Relationship Id="rId5" Type="http://schemas.openxmlformats.org/officeDocument/2006/relationships/hyperlink" Target="http://www.teamsconsulting.eu/" TargetMode="External"/><Relationship Id="rId10" Type="http://schemas.openxmlformats.org/officeDocument/2006/relationships/image" Target="../media/image8.png"/><Relationship Id="rId4" Type="http://schemas.openxmlformats.org/officeDocument/2006/relationships/hyperlink" Target="http://www.nubelus.com/" TargetMode="External"/><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5.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19" Type="http://schemas.openxmlformats.org/officeDocument/2006/relationships/image" Target="../media/image39.pn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a:xfrm>
            <a:off x="3175" y="3313889"/>
            <a:ext cx="12188825" cy="3544111"/>
          </a:xfrm>
          <a:gradFill>
            <a:gsLst>
              <a:gs pos="0">
                <a:schemeClr val="tx1">
                  <a:alpha val="0"/>
                </a:schemeClr>
              </a:gs>
              <a:gs pos="31000">
                <a:schemeClr val="tx1">
                  <a:alpha val="70000"/>
                </a:schemeClr>
              </a:gs>
              <a:gs pos="100000">
                <a:schemeClr val="tx1">
                  <a:alpha val="80000"/>
                </a:schemeClr>
              </a:gs>
            </a:gsLst>
            <a:lin ang="5400000" scaled="1"/>
          </a:gradFill>
        </p:spPr>
        <p:txBody>
          <a:bodyPr rot="0" spcFirstLastPara="0" vertOverflow="overflow" horzOverflow="overflow" vert="horz" wrap="square" lIns="288000" tIns="72000" rIns="288000" bIns="72000" numCol="1" spcCol="0" rtlCol="0" fromWordArt="0" anchor="t" anchorCtr="0" forceAA="0" compatLnSpc="1">
            <a:prstTxWarp prst="textNoShape">
              <a:avLst/>
            </a:prstTxWarp>
            <a:noAutofit/>
          </a:bodyPr>
          <a:lstStyle/>
          <a:p>
            <a:r>
              <a:rPr lang="en-US" sz="3200" dirty="0"/>
              <a:t>ENABLING, MANAGING AND CONTROLLING EXTERNAL AND GUEST ACCESS IN MICROSOFT TEAMS AND AAD</a:t>
            </a:r>
            <a:br>
              <a:rPr lang="en-US" sz="1600" dirty="0"/>
            </a:br>
            <a:br>
              <a:rPr lang="en-US" sz="1600" dirty="0"/>
            </a:br>
            <a:r>
              <a:rPr lang="en-US" sz="2800" dirty="0"/>
              <a:t>by Adis Jugo</a:t>
            </a:r>
            <a:br>
              <a:rPr lang="en-US" sz="1400" dirty="0"/>
            </a:br>
            <a:br>
              <a:rPr lang="en-US" sz="1400" dirty="0"/>
            </a:br>
            <a:r>
              <a:rPr lang="en-US" sz="1600" dirty="0"/>
              <a:t>TEAMS CONSULTING, CEO AND LEAD ARCHITECT</a:t>
            </a:r>
            <a:br>
              <a:rPr lang="en-US" sz="1600" dirty="0"/>
            </a:br>
            <a:r>
              <a:rPr lang="en-US" sz="1600" dirty="0"/>
              <a:t>MICROSOFT MVP, MICROSOFT REGIONAL DIRECTOR</a:t>
            </a:r>
            <a:endParaRPr lang="en-US" sz="3200" dirty="0"/>
          </a:p>
        </p:txBody>
      </p:sp>
      <p:sp>
        <p:nvSpPr>
          <p:cNvPr id="6" name="TextBox 5"/>
          <p:cNvSpPr txBox="1"/>
          <p:nvPr/>
        </p:nvSpPr>
        <p:spPr>
          <a:xfrm>
            <a:off x="4983549" y="1300172"/>
            <a:ext cx="1844992" cy="307777"/>
          </a:xfrm>
          <a:prstGeom prst="rect">
            <a:avLst/>
          </a:prstGeom>
          <a:noFill/>
        </p:spPr>
        <p:txBody>
          <a:bodyPr wrap="none" lIns="0" tIns="0" rIns="0" bIns="0" rtlCol="0">
            <a:spAutoFit/>
          </a:bodyPr>
          <a:lstStyle/>
          <a:p>
            <a:r>
              <a:rPr lang="en-US" sz="2000" spc="-70" dirty="0">
                <a:gradFill>
                  <a:gsLst>
                    <a:gs pos="2917">
                      <a:schemeClr val="bg2"/>
                    </a:gs>
                    <a:gs pos="95000">
                      <a:schemeClr val="bg2"/>
                    </a:gs>
                  </a:gsLst>
                  <a:lin ang="5400000" scaled="0"/>
                </a:gradFill>
              </a:rPr>
              <a:t>October 10</a:t>
            </a:r>
            <a:r>
              <a:rPr lang="en-US" sz="2000" spc="-70" baseline="30000" dirty="0">
                <a:gradFill>
                  <a:gsLst>
                    <a:gs pos="2917">
                      <a:schemeClr val="bg2"/>
                    </a:gs>
                    <a:gs pos="95000">
                      <a:schemeClr val="bg2"/>
                    </a:gs>
                  </a:gsLst>
                  <a:lin ang="5400000" scaled="0"/>
                </a:gradFill>
              </a:rPr>
              <a:t>th</a:t>
            </a:r>
            <a:r>
              <a:rPr lang="en-US" sz="2000" spc="-70" dirty="0">
                <a:gradFill>
                  <a:gsLst>
                    <a:gs pos="2917">
                      <a:schemeClr val="bg2"/>
                    </a:gs>
                    <a:gs pos="95000">
                      <a:schemeClr val="bg2"/>
                    </a:gs>
                  </a:gsLst>
                  <a:lin ang="5400000" scaled="0"/>
                </a:gradFill>
              </a:rPr>
              <a:t>, 2020</a:t>
            </a:r>
          </a:p>
        </p:txBody>
      </p:sp>
      <p:grpSp>
        <p:nvGrpSpPr>
          <p:cNvPr id="2" name="Group 1">
            <a:extLst>
              <a:ext uri="{FF2B5EF4-FFF2-40B4-BE49-F238E27FC236}">
                <a16:creationId xmlns:a16="http://schemas.microsoft.com/office/drawing/2014/main" id="{722F769D-D581-4ED0-91AD-5C94FF50044C}"/>
              </a:ext>
            </a:extLst>
          </p:cNvPr>
          <p:cNvGrpSpPr/>
          <p:nvPr/>
        </p:nvGrpSpPr>
        <p:grpSpPr>
          <a:xfrm>
            <a:off x="4692316" y="533067"/>
            <a:ext cx="2562801" cy="447909"/>
            <a:chOff x="4632004" y="616889"/>
            <a:chExt cx="2562801" cy="447909"/>
          </a:xfrm>
        </p:grpSpPr>
        <p:pic>
          <p:nvPicPr>
            <p:cNvPr id="4" name="Picture 4" descr="A picture containing logo&#10;&#10;Description automatically generated">
              <a:extLst>
                <a:ext uri="{FF2B5EF4-FFF2-40B4-BE49-F238E27FC236}">
                  <a16:creationId xmlns:a16="http://schemas.microsoft.com/office/drawing/2014/main" id="{5EFBAF9A-7A23-4455-8160-0A22ADE344A4}"/>
                </a:ext>
              </a:extLst>
            </p:cNvPr>
            <p:cNvPicPr>
              <a:picLocks noChangeAspect="1"/>
            </p:cNvPicPr>
            <p:nvPr/>
          </p:nvPicPr>
          <p:blipFill rotWithShape="1">
            <a:blip r:embed="rId3"/>
            <a:srcRect r="76319"/>
            <a:stretch/>
          </p:blipFill>
          <p:spPr>
            <a:xfrm>
              <a:off x="4632004" y="616889"/>
              <a:ext cx="686914" cy="447909"/>
            </a:xfrm>
            <a:prstGeom prst="rect">
              <a:avLst/>
            </a:prstGeom>
          </p:spPr>
        </p:pic>
        <p:sp>
          <p:nvSpPr>
            <p:cNvPr id="5" name="TextBox 4">
              <a:extLst>
                <a:ext uri="{FF2B5EF4-FFF2-40B4-BE49-F238E27FC236}">
                  <a16:creationId xmlns:a16="http://schemas.microsoft.com/office/drawing/2014/main" id="{8A035435-3E07-4BEC-BD8A-F19BE1853C42}"/>
                </a:ext>
              </a:extLst>
            </p:cNvPr>
            <p:cNvSpPr txBox="1"/>
            <p:nvPr/>
          </p:nvSpPr>
          <p:spPr>
            <a:xfrm>
              <a:off x="5377641" y="757021"/>
              <a:ext cx="1817164" cy="307777"/>
            </a:xfrm>
            <a:prstGeom prst="rect">
              <a:avLst/>
            </a:prstGeom>
            <a:noFill/>
          </p:spPr>
          <p:txBody>
            <a:bodyPr wrap="none" lIns="0" tIns="0" rIns="0" bIns="0" rtlCol="0">
              <a:spAutoFit/>
            </a:bodyPr>
            <a:lstStyle/>
            <a:p>
              <a:r>
                <a:rPr lang="en-US" sz="2000" spc="-70" dirty="0">
                  <a:gradFill>
                    <a:gsLst>
                      <a:gs pos="2917">
                        <a:schemeClr val="bg2"/>
                      </a:gs>
                      <a:gs pos="95000">
                        <a:schemeClr val="bg2"/>
                      </a:gs>
                    </a:gsLst>
                    <a:lin ang="5400000" scaled="0"/>
                  </a:gradFill>
                </a:rPr>
                <a:t>collabdays | lisbon</a:t>
              </a:r>
            </a:p>
          </p:txBody>
        </p:sp>
      </p:grpSp>
      <p:pic>
        <p:nvPicPr>
          <p:cNvPr id="3" name="Picture 2" descr="Microsoft MVP">
            <a:extLst>
              <a:ext uri="{FF2B5EF4-FFF2-40B4-BE49-F238E27FC236}">
                <a16:creationId xmlns:a16="http://schemas.microsoft.com/office/drawing/2014/main" id="{75730CFD-138A-488B-B1E4-6100B250D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618" y="5940705"/>
            <a:ext cx="848435" cy="3468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microsoft regional director logo">
            <a:extLst>
              <a:ext uri="{FF2B5EF4-FFF2-40B4-BE49-F238E27FC236}">
                <a16:creationId xmlns:a16="http://schemas.microsoft.com/office/drawing/2014/main" id="{052162B0-93A4-4496-B3CB-8B3E0AD473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3595" y="5967651"/>
            <a:ext cx="1250487" cy="35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587550"/>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9E061C-F51B-4697-B35F-DD461A536B0D}"/>
              </a:ext>
            </a:extLst>
          </p:cNvPr>
          <p:cNvSpPr>
            <a:spLocks noGrp="1"/>
          </p:cNvSpPr>
          <p:nvPr>
            <p:ph type="title"/>
          </p:nvPr>
        </p:nvSpPr>
        <p:spPr/>
        <p:txBody>
          <a:bodyPr/>
          <a:lstStyle/>
          <a:p>
            <a:r>
              <a:rPr lang="en-US" dirty="0"/>
              <a:t>How do I control external access?</a:t>
            </a:r>
          </a:p>
        </p:txBody>
      </p:sp>
      <p:sp>
        <p:nvSpPr>
          <p:cNvPr id="2" name="Text Placeholder 1">
            <a:extLst>
              <a:ext uri="{FF2B5EF4-FFF2-40B4-BE49-F238E27FC236}">
                <a16:creationId xmlns:a16="http://schemas.microsoft.com/office/drawing/2014/main" id="{CFE0C317-4EF6-45E1-88BA-BE1E55588851}"/>
              </a:ext>
            </a:extLst>
          </p:cNvPr>
          <p:cNvSpPr>
            <a:spLocks noGrp="1"/>
          </p:cNvSpPr>
          <p:nvPr>
            <p:ph type="body" sz="quarter" idx="4294967295"/>
          </p:nvPr>
        </p:nvSpPr>
        <p:spPr>
          <a:xfrm>
            <a:off x="570689" y="1235076"/>
            <a:ext cx="11050622" cy="1008772"/>
          </a:xfrm>
        </p:spPr>
        <p:txBody>
          <a:bodyPr/>
          <a:lstStyle/>
          <a:p>
            <a:pPr marL="0" indent="0" algn="ctr">
              <a:buNone/>
            </a:pPr>
            <a:r>
              <a:rPr lang="en-US" dirty="0"/>
              <a:t>By default, external access is turned on in Teams, which means that your organization can communicate with all external domains. If you add blocked domains, all other domains will be allowed; and if you add allowed domains, all other domains will be blocked.</a:t>
            </a:r>
            <a:endParaRPr lang="de-DE" dirty="0"/>
          </a:p>
        </p:txBody>
      </p:sp>
      <p:pic>
        <p:nvPicPr>
          <p:cNvPr id="4" name="Picture 3">
            <a:extLst>
              <a:ext uri="{FF2B5EF4-FFF2-40B4-BE49-F238E27FC236}">
                <a16:creationId xmlns:a16="http://schemas.microsoft.com/office/drawing/2014/main" id="{D01ECEA2-9FF7-4623-87A6-1941A70F61F8}"/>
              </a:ext>
            </a:extLst>
          </p:cNvPr>
          <p:cNvPicPr>
            <a:picLocks noChangeAspect="1"/>
          </p:cNvPicPr>
          <p:nvPr/>
        </p:nvPicPr>
        <p:blipFill>
          <a:blip r:embed="rId2"/>
          <a:stretch>
            <a:fillRect/>
          </a:stretch>
        </p:blipFill>
        <p:spPr>
          <a:xfrm>
            <a:off x="1059179" y="2882460"/>
            <a:ext cx="4302155" cy="3762180"/>
          </a:xfrm>
          <a:prstGeom prst="rect">
            <a:avLst/>
          </a:prstGeom>
        </p:spPr>
      </p:pic>
      <p:sp>
        <p:nvSpPr>
          <p:cNvPr id="6" name="TextBox 5">
            <a:extLst>
              <a:ext uri="{FF2B5EF4-FFF2-40B4-BE49-F238E27FC236}">
                <a16:creationId xmlns:a16="http://schemas.microsoft.com/office/drawing/2014/main" id="{AD77A345-73B0-475C-942A-8F0E8065872E}"/>
              </a:ext>
            </a:extLst>
          </p:cNvPr>
          <p:cNvSpPr txBox="1"/>
          <p:nvPr/>
        </p:nvSpPr>
        <p:spPr>
          <a:xfrm>
            <a:off x="6148788" y="2882460"/>
            <a:ext cx="5311691" cy="2031325"/>
          </a:xfrm>
          <a:prstGeom prst="rect">
            <a:avLst/>
          </a:prstGeom>
          <a:solidFill>
            <a:srgbClr val="F8F8F8">
              <a:alpha val="20000"/>
            </a:srgbClr>
          </a:solidFill>
        </p:spPr>
        <p:txBody>
          <a:bodyPr wrap="square" rtlCol="0">
            <a:spAutoFit/>
          </a:bodyPr>
          <a:lstStyle/>
          <a:p>
            <a:r>
              <a:rPr lang="de-DE" dirty="0">
                <a:solidFill>
                  <a:schemeClr val="accent2"/>
                </a:solidFill>
                <a:latin typeface="Courier New" panose="02070309020205020404" pitchFamily="49" charset="0"/>
                <a:cs typeface="Courier New" panose="02070309020205020404" pitchFamily="49" charset="0"/>
              </a:rPr>
              <a:t>Import-Module </a:t>
            </a:r>
            <a:r>
              <a:rPr lang="de-DE" dirty="0" err="1">
                <a:solidFill>
                  <a:schemeClr val="accent2"/>
                </a:solidFill>
                <a:latin typeface="Courier New" panose="02070309020205020404" pitchFamily="49" charset="0"/>
                <a:cs typeface="Courier New" panose="02070309020205020404" pitchFamily="49" charset="0"/>
              </a:rPr>
              <a:t>SkypeOnlineConnector</a:t>
            </a:r>
            <a:br>
              <a:rPr lang="de-DE" dirty="0">
                <a:solidFill>
                  <a:schemeClr val="accent2"/>
                </a:solidFill>
                <a:latin typeface="Courier New" panose="02070309020205020404" pitchFamily="49" charset="0"/>
                <a:cs typeface="Courier New" panose="02070309020205020404" pitchFamily="49" charset="0"/>
              </a:rPr>
            </a:br>
            <a:r>
              <a:rPr lang="de-DE" dirty="0">
                <a:solidFill>
                  <a:schemeClr val="accent2"/>
                </a:solidFill>
                <a:latin typeface="Courier New" panose="02070309020205020404" pitchFamily="49" charset="0"/>
                <a:cs typeface="Courier New" panose="02070309020205020404" pitchFamily="49" charset="0"/>
              </a:rPr>
              <a:t>$</a:t>
            </a:r>
            <a:r>
              <a:rPr lang="de-DE" dirty="0" err="1">
                <a:solidFill>
                  <a:schemeClr val="accent2"/>
                </a:solidFill>
                <a:latin typeface="Courier New" panose="02070309020205020404" pitchFamily="49" charset="0"/>
                <a:cs typeface="Courier New" panose="02070309020205020404" pitchFamily="49" charset="0"/>
              </a:rPr>
              <a:t>Cred</a:t>
            </a:r>
            <a:r>
              <a:rPr lang="de-DE" dirty="0">
                <a:solidFill>
                  <a:schemeClr val="accent2"/>
                </a:solidFill>
                <a:latin typeface="Courier New" panose="02070309020205020404" pitchFamily="49" charset="0"/>
                <a:cs typeface="Courier New" panose="02070309020205020404" pitchFamily="49" charset="0"/>
              </a:rPr>
              <a:t> = </a:t>
            </a:r>
            <a:r>
              <a:rPr lang="de-DE" dirty="0" err="1">
                <a:solidFill>
                  <a:schemeClr val="accent2"/>
                </a:solidFill>
                <a:latin typeface="Courier New" panose="02070309020205020404" pitchFamily="49" charset="0"/>
                <a:cs typeface="Courier New" panose="02070309020205020404" pitchFamily="49" charset="0"/>
              </a:rPr>
              <a:t>Get-Credential</a:t>
            </a:r>
            <a:br>
              <a:rPr lang="de-DE" dirty="0">
                <a:solidFill>
                  <a:schemeClr val="accent2"/>
                </a:solidFill>
                <a:latin typeface="Courier New" panose="02070309020205020404" pitchFamily="49" charset="0"/>
                <a:cs typeface="Courier New" panose="02070309020205020404" pitchFamily="49" charset="0"/>
              </a:rPr>
            </a:br>
            <a:r>
              <a:rPr lang="de-DE" dirty="0">
                <a:solidFill>
                  <a:schemeClr val="accent2"/>
                </a:solidFill>
                <a:latin typeface="Courier New" panose="02070309020205020404" pitchFamily="49" charset="0"/>
                <a:cs typeface="Courier New" panose="02070309020205020404" pitchFamily="49" charset="0"/>
              </a:rPr>
              <a:t>$</a:t>
            </a:r>
            <a:r>
              <a:rPr lang="de-DE" dirty="0" err="1">
                <a:solidFill>
                  <a:schemeClr val="accent2"/>
                </a:solidFill>
                <a:latin typeface="Courier New" panose="02070309020205020404" pitchFamily="49" charset="0"/>
                <a:cs typeface="Courier New" panose="02070309020205020404" pitchFamily="49" charset="0"/>
              </a:rPr>
              <a:t>CSSession</a:t>
            </a:r>
            <a:r>
              <a:rPr lang="de-DE" dirty="0">
                <a:solidFill>
                  <a:schemeClr val="accent2"/>
                </a:solidFill>
                <a:latin typeface="Courier New" panose="02070309020205020404" pitchFamily="49" charset="0"/>
                <a:cs typeface="Courier New" panose="02070309020205020404" pitchFamily="49" charset="0"/>
              </a:rPr>
              <a:t> = New-</a:t>
            </a:r>
            <a:r>
              <a:rPr lang="de-DE" dirty="0" err="1">
                <a:solidFill>
                  <a:schemeClr val="accent2"/>
                </a:solidFill>
                <a:latin typeface="Courier New" panose="02070309020205020404" pitchFamily="49" charset="0"/>
                <a:cs typeface="Courier New" panose="02070309020205020404" pitchFamily="49" charset="0"/>
              </a:rPr>
              <a:t>CsOnlineSession</a:t>
            </a:r>
            <a:r>
              <a:rPr lang="de-DE" dirty="0">
                <a:solidFill>
                  <a:schemeClr val="accent2"/>
                </a:solidFill>
                <a:latin typeface="Courier New" panose="02070309020205020404" pitchFamily="49" charset="0"/>
                <a:cs typeface="Courier New" panose="02070309020205020404" pitchFamily="49" charset="0"/>
              </a:rPr>
              <a:t> -</a:t>
            </a:r>
            <a:r>
              <a:rPr lang="de-DE" dirty="0" err="1">
                <a:solidFill>
                  <a:schemeClr val="accent2"/>
                </a:solidFill>
                <a:latin typeface="Courier New" panose="02070309020205020404" pitchFamily="49" charset="0"/>
                <a:cs typeface="Courier New" panose="02070309020205020404" pitchFamily="49" charset="0"/>
              </a:rPr>
              <a:t>Credential</a:t>
            </a:r>
            <a:r>
              <a:rPr lang="de-DE" dirty="0">
                <a:solidFill>
                  <a:schemeClr val="accent2"/>
                </a:solidFill>
                <a:latin typeface="Courier New" panose="02070309020205020404" pitchFamily="49" charset="0"/>
                <a:cs typeface="Courier New" panose="02070309020205020404" pitchFamily="49" charset="0"/>
              </a:rPr>
              <a:t> $</a:t>
            </a:r>
            <a:r>
              <a:rPr lang="de-DE" dirty="0" err="1">
                <a:solidFill>
                  <a:schemeClr val="accent2"/>
                </a:solidFill>
                <a:latin typeface="Courier New" panose="02070309020205020404" pitchFamily="49" charset="0"/>
                <a:cs typeface="Courier New" panose="02070309020205020404" pitchFamily="49" charset="0"/>
              </a:rPr>
              <a:t>Cred</a:t>
            </a:r>
            <a:br>
              <a:rPr lang="de-DE" dirty="0">
                <a:solidFill>
                  <a:schemeClr val="accent2"/>
                </a:solidFill>
                <a:latin typeface="Courier New" panose="02070309020205020404" pitchFamily="49" charset="0"/>
                <a:cs typeface="Courier New" panose="02070309020205020404" pitchFamily="49" charset="0"/>
              </a:rPr>
            </a:br>
            <a:r>
              <a:rPr lang="de-DE" dirty="0">
                <a:solidFill>
                  <a:schemeClr val="accent2"/>
                </a:solidFill>
                <a:latin typeface="Courier New" panose="02070309020205020404" pitchFamily="49" charset="0"/>
                <a:cs typeface="Courier New" panose="02070309020205020404" pitchFamily="49" charset="0"/>
              </a:rPr>
              <a:t>Import-</a:t>
            </a:r>
            <a:r>
              <a:rPr lang="de-DE" dirty="0" err="1">
                <a:solidFill>
                  <a:schemeClr val="accent2"/>
                </a:solidFill>
                <a:latin typeface="Courier New" panose="02070309020205020404" pitchFamily="49" charset="0"/>
                <a:cs typeface="Courier New" panose="02070309020205020404" pitchFamily="49" charset="0"/>
              </a:rPr>
              <a:t>PSSession</a:t>
            </a:r>
            <a:r>
              <a:rPr lang="de-DE" dirty="0">
                <a:solidFill>
                  <a:schemeClr val="accent2"/>
                </a:solidFill>
                <a:latin typeface="Courier New" panose="02070309020205020404" pitchFamily="49" charset="0"/>
                <a:cs typeface="Courier New" panose="02070309020205020404" pitchFamily="49" charset="0"/>
              </a:rPr>
              <a:t> -Session $</a:t>
            </a:r>
            <a:r>
              <a:rPr lang="de-DE" dirty="0" err="1">
                <a:solidFill>
                  <a:schemeClr val="accent2"/>
                </a:solidFill>
                <a:latin typeface="Courier New" panose="02070309020205020404" pitchFamily="49" charset="0"/>
                <a:cs typeface="Courier New" panose="02070309020205020404" pitchFamily="49" charset="0"/>
              </a:rPr>
              <a:t>CSSession</a:t>
            </a:r>
            <a:br>
              <a:rPr lang="de-DE" dirty="0">
                <a:solidFill>
                  <a:schemeClr val="accent2"/>
                </a:solidFill>
                <a:latin typeface="Courier New" panose="02070309020205020404" pitchFamily="49" charset="0"/>
                <a:cs typeface="Courier New" panose="02070309020205020404" pitchFamily="49" charset="0"/>
              </a:rPr>
            </a:br>
            <a:endParaRPr lang="de-DE" dirty="0">
              <a:solidFill>
                <a:schemeClr val="accent2"/>
              </a:solidFill>
              <a:latin typeface="Courier New" panose="02070309020205020404" pitchFamily="49" charset="0"/>
              <a:cs typeface="Courier New" panose="02070309020205020404" pitchFamily="49" charset="0"/>
            </a:endParaRPr>
          </a:p>
          <a:p>
            <a:r>
              <a:rPr lang="de-DE" dirty="0" err="1">
                <a:solidFill>
                  <a:schemeClr val="accent2"/>
                </a:solidFill>
                <a:latin typeface="Courier New" panose="02070309020205020404" pitchFamily="49" charset="0"/>
                <a:cs typeface="Courier New" panose="02070309020205020404" pitchFamily="49" charset="0"/>
              </a:rPr>
              <a:t>Get-CsTenantFederationConfiguration</a:t>
            </a:r>
            <a:endParaRPr lang="de-DE" dirty="0">
              <a:solidFill>
                <a:schemeClr val="accent2"/>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CF3AA24F-F2D3-40DF-84EF-C39BA7F2668F}"/>
              </a:ext>
            </a:extLst>
          </p:cNvPr>
          <p:cNvSpPr txBox="1"/>
          <p:nvPr/>
        </p:nvSpPr>
        <p:spPr>
          <a:xfrm>
            <a:off x="955417" y="2525779"/>
            <a:ext cx="4204997" cy="369332"/>
          </a:xfrm>
          <a:prstGeom prst="rect">
            <a:avLst/>
          </a:prstGeom>
          <a:noFill/>
        </p:spPr>
        <p:txBody>
          <a:bodyPr wrap="none" rtlCol="0">
            <a:spAutoFit/>
          </a:bodyPr>
          <a:lstStyle/>
          <a:p>
            <a:r>
              <a:rPr lang="en-US" dirty="0">
                <a:solidFill>
                  <a:schemeClr val="accent2"/>
                </a:solidFill>
              </a:rPr>
              <a:t>Teams Admin Center -&gt; Org Wide Settings</a:t>
            </a:r>
          </a:p>
        </p:txBody>
      </p:sp>
    </p:spTree>
    <p:extLst>
      <p:ext uri="{BB962C8B-B14F-4D97-AF65-F5344CB8AC3E}">
        <p14:creationId xmlns:p14="http://schemas.microsoft.com/office/powerpoint/2010/main" val="136663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4480D6-5CF0-4935-8F4B-45596DCE2FC1}"/>
              </a:ext>
            </a:extLst>
          </p:cNvPr>
          <p:cNvSpPr>
            <a:spLocks noGrp="1"/>
          </p:cNvSpPr>
          <p:nvPr>
            <p:ph type="title"/>
          </p:nvPr>
        </p:nvSpPr>
        <p:spPr/>
        <p:txBody>
          <a:bodyPr/>
          <a:lstStyle/>
          <a:p>
            <a:r>
              <a:rPr lang="de-DE" dirty="0"/>
              <a:t>GUEST ACCESS</a:t>
            </a:r>
            <a:endParaRPr lang="en-US" dirty="0"/>
          </a:p>
        </p:txBody>
      </p:sp>
      <p:pic>
        <p:nvPicPr>
          <p:cNvPr id="21" name="Graphic 20" descr="User">
            <a:extLst>
              <a:ext uri="{FF2B5EF4-FFF2-40B4-BE49-F238E27FC236}">
                <a16:creationId xmlns:a16="http://schemas.microsoft.com/office/drawing/2014/main" id="{CB7BD89E-8DC0-45D3-BCE4-E59DB3D9B7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3119" y="2088986"/>
            <a:ext cx="914400" cy="914400"/>
          </a:xfrm>
          <a:prstGeom prst="rect">
            <a:avLst/>
          </a:prstGeom>
        </p:spPr>
      </p:pic>
      <p:sp>
        <p:nvSpPr>
          <p:cNvPr id="22" name="Rectangle: Rounded Corners 21">
            <a:extLst>
              <a:ext uri="{FF2B5EF4-FFF2-40B4-BE49-F238E27FC236}">
                <a16:creationId xmlns:a16="http://schemas.microsoft.com/office/drawing/2014/main" id="{2C4C6BE0-D315-4CFD-A80C-2CFDA4DA8A9D}"/>
              </a:ext>
            </a:extLst>
          </p:cNvPr>
          <p:cNvSpPr/>
          <p:nvPr/>
        </p:nvSpPr>
        <p:spPr>
          <a:xfrm>
            <a:off x="2672554" y="1620594"/>
            <a:ext cx="6846891" cy="407848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23" name="TextBox 22">
            <a:extLst>
              <a:ext uri="{FF2B5EF4-FFF2-40B4-BE49-F238E27FC236}">
                <a16:creationId xmlns:a16="http://schemas.microsoft.com/office/drawing/2014/main" id="{9A6A4D61-F8E0-4A30-97A6-2749C8E521A8}"/>
              </a:ext>
            </a:extLst>
          </p:cNvPr>
          <p:cNvSpPr txBox="1"/>
          <p:nvPr/>
        </p:nvSpPr>
        <p:spPr>
          <a:xfrm>
            <a:off x="3013119" y="1748348"/>
            <a:ext cx="1154483" cy="369332"/>
          </a:xfrm>
          <a:prstGeom prst="rect">
            <a:avLst/>
          </a:prstGeom>
          <a:noFill/>
          <a:ln>
            <a:noFill/>
          </a:ln>
        </p:spPr>
        <p:txBody>
          <a:bodyPr wrap="none" rtlCol="0">
            <a:spAutoFit/>
          </a:bodyPr>
          <a:lstStyle/>
          <a:p>
            <a:r>
              <a:rPr lang="en-US" dirty="0">
                <a:solidFill>
                  <a:schemeClr val="accent1"/>
                </a:solidFill>
                <a:latin typeface="IBM Plex Sans Condensed" panose="020B0506050203000203" pitchFamily="34" charset="0"/>
              </a:rPr>
              <a:t>TENANT A</a:t>
            </a:r>
            <a:endParaRPr lang="de-DE" dirty="0">
              <a:solidFill>
                <a:schemeClr val="accent1"/>
              </a:solidFill>
              <a:latin typeface="IBM Plex Sans Condensed" panose="020B0506050203000203" pitchFamily="34" charset="0"/>
            </a:endParaRPr>
          </a:p>
        </p:txBody>
      </p:sp>
      <p:sp>
        <p:nvSpPr>
          <p:cNvPr id="24" name="Rectangle: Rounded Corners 23">
            <a:extLst>
              <a:ext uri="{FF2B5EF4-FFF2-40B4-BE49-F238E27FC236}">
                <a16:creationId xmlns:a16="http://schemas.microsoft.com/office/drawing/2014/main" id="{480D89C7-BB61-4EBB-A2AF-547BDDAC6ED8}"/>
              </a:ext>
            </a:extLst>
          </p:cNvPr>
          <p:cNvSpPr/>
          <p:nvPr/>
        </p:nvSpPr>
        <p:spPr>
          <a:xfrm>
            <a:off x="2986121" y="3374980"/>
            <a:ext cx="1541537" cy="2026920"/>
          </a:xfrm>
          <a:custGeom>
            <a:avLst/>
            <a:gdLst>
              <a:gd name="connsiteX0" fmla="*/ 0 w 1541537"/>
              <a:gd name="connsiteY0" fmla="*/ 256928 h 2026920"/>
              <a:gd name="connsiteX1" fmla="*/ 256928 w 1541537"/>
              <a:gd name="connsiteY1" fmla="*/ 0 h 2026920"/>
              <a:gd name="connsiteX2" fmla="*/ 1284609 w 1541537"/>
              <a:gd name="connsiteY2" fmla="*/ 0 h 2026920"/>
              <a:gd name="connsiteX3" fmla="*/ 1541537 w 1541537"/>
              <a:gd name="connsiteY3" fmla="*/ 256928 h 2026920"/>
              <a:gd name="connsiteX4" fmla="*/ 1541537 w 1541537"/>
              <a:gd name="connsiteY4" fmla="*/ 1769992 h 2026920"/>
              <a:gd name="connsiteX5" fmla="*/ 1284609 w 1541537"/>
              <a:gd name="connsiteY5" fmla="*/ 2026920 h 2026920"/>
              <a:gd name="connsiteX6" fmla="*/ 256928 w 1541537"/>
              <a:gd name="connsiteY6" fmla="*/ 2026920 h 2026920"/>
              <a:gd name="connsiteX7" fmla="*/ 0 w 1541537"/>
              <a:gd name="connsiteY7" fmla="*/ 1769992 h 2026920"/>
              <a:gd name="connsiteX8" fmla="*/ 0 w 1541537"/>
              <a:gd name="connsiteY8" fmla="*/ 256928 h 202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537" h="2026920" extrusionOk="0">
                <a:moveTo>
                  <a:pt x="0" y="256928"/>
                </a:moveTo>
                <a:cubicBezTo>
                  <a:pt x="-9346" y="131428"/>
                  <a:pt x="99770" y="-6302"/>
                  <a:pt x="256928" y="0"/>
                </a:cubicBezTo>
                <a:cubicBezTo>
                  <a:pt x="437917" y="-47802"/>
                  <a:pt x="844480" y="41402"/>
                  <a:pt x="1284609" y="0"/>
                </a:cubicBezTo>
                <a:cubicBezTo>
                  <a:pt x="1418725" y="2601"/>
                  <a:pt x="1523308" y="136587"/>
                  <a:pt x="1541537" y="256928"/>
                </a:cubicBezTo>
                <a:cubicBezTo>
                  <a:pt x="1512660" y="698443"/>
                  <a:pt x="1475824" y="1455211"/>
                  <a:pt x="1541537" y="1769992"/>
                </a:cubicBezTo>
                <a:cubicBezTo>
                  <a:pt x="1546038" y="1907611"/>
                  <a:pt x="1445263" y="2028158"/>
                  <a:pt x="1284609" y="2026920"/>
                </a:cubicBezTo>
                <a:cubicBezTo>
                  <a:pt x="1000865" y="2114764"/>
                  <a:pt x="538743" y="2095594"/>
                  <a:pt x="256928" y="2026920"/>
                </a:cubicBezTo>
                <a:cubicBezTo>
                  <a:pt x="121298" y="2027829"/>
                  <a:pt x="-13108" y="1905907"/>
                  <a:pt x="0" y="1769992"/>
                </a:cubicBezTo>
                <a:cubicBezTo>
                  <a:pt x="30799" y="1391834"/>
                  <a:pt x="49174" y="813689"/>
                  <a:pt x="0" y="256928"/>
                </a:cubicBezTo>
                <a:close/>
              </a:path>
            </a:pathLst>
          </a:custGeom>
          <a:noFill/>
          <a:ln>
            <a:solidFill>
              <a:schemeClr val="accent1"/>
            </a:solidFill>
            <a:prstDash val="sysDot"/>
            <a:extLst>
              <a:ext uri="{C807C97D-BFC1-408E-A445-0C87EB9F89A2}">
                <ask:lineSketchStyleProps xmlns:ask="http://schemas.microsoft.com/office/drawing/2018/sketchyshapes" sd="98176570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25" name="TextBox 24">
            <a:extLst>
              <a:ext uri="{FF2B5EF4-FFF2-40B4-BE49-F238E27FC236}">
                <a16:creationId xmlns:a16="http://schemas.microsoft.com/office/drawing/2014/main" id="{AD0538EC-4E81-4D89-920D-2AD79494AA91}"/>
              </a:ext>
            </a:extLst>
          </p:cNvPr>
          <p:cNvSpPr txBox="1"/>
          <p:nvPr/>
        </p:nvSpPr>
        <p:spPr>
          <a:xfrm>
            <a:off x="3034400" y="3466420"/>
            <a:ext cx="1452642" cy="369332"/>
          </a:xfrm>
          <a:prstGeom prst="rect">
            <a:avLst/>
          </a:prstGeom>
          <a:noFill/>
          <a:ln>
            <a:noFill/>
          </a:ln>
        </p:spPr>
        <p:txBody>
          <a:bodyPr wrap="none" rtlCol="0">
            <a:spAutoFit/>
          </a:bodyPr>
          <a:lstStyle/>
          <a:p>
            <a:pPr algn="ctr"/>
            <a:r>
              <a:rPr lang="en-US" dirty="0">
                <a:solidFill>
                  <a:schemeClr val="accent1"/>
                </a:solidFill>
                <a:latin typeface="IBM Plex Sans Condensed" panose="020B0506050203000203" pitchFamily="34" charset="0"/>
              </a:rPr>
              <a:t>GUEST USR 1</a:t>
            </a:r>
            <a:endParaRPr lang="de-DE" dirty="0">
              <a:solidFill>
                <a:schemeClr val="accent1"/>
              </a:solidFill>
              <a:latin typeface="IBM Plex Sans Condensed" panose="020B0506050203000203" pitchFamily="34" charset="0"/>
            </a:endParaRPr>
          </a:p>
        </p:txBody>
      </p:sp>
      <p:pic>
        <p:nvPicPr>
          <p:cNvPr id="26" name="Graphic 25" descr="User">
            <a:extLst>
              <a:ext uri="{FF2B5EF4-FFF2-40B4-BE49-F238E27FC236}">
                <a16:creationId xmlns:a16="http://schemas.microsoft.com/office/drawing/2014/main" id="{C441FBBC-58B1-4F21-8DC0-C0E6CC1A8C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9688" y="4161626"/>
            <a:ext cx="914400" cy="914400"/>
          </a:xfrm>
          <a:prstGeom prst="rect">
            <a:avLst/>
          </a:prstGeom>
        </p:spPr>
      </p:pic>
      <p:sp>
        <p:nvSpPr>
          <p:cNvPr id="27" name="Rectangle: Rounded Corners 26">
            <a:extLst>
              <a:ext uri="{FF2B5EF4-FFF2-40B4-BE49-F238E27FC236}">
                <a16:creationId xmlns:a16="http://schemas.microsoft.com/office/drawing/2014/main" id="{33B6DA08-B61C-4F32-9168-A0C96B90EC99}"/>
              </a:ext>
            </a:extLst>
          </p:cNvPr>
          <p:cNvSpPr/>
          <p:nvPr/>
        </p:nvSpPr>
        <p:spPr>
          <a:xfrm>
            <a:off x="4723026" y="3374980"/>
            <a:ext cx="1541537" cy="2026920"/>
          </a:xfrm>
          <a:custGeom>
            <a:avLst/>
            <a:gdLst>
              <a:gd name="connsiteX0" fmla="*/ 0 w 1541537"/>
              <a:gd name="connsiteY0" fmla="*/ 256928 h 2026920"/>
              <a:gd name="connsiteX1" fmla="*/ 256928 w 1541537"/>
              <a:gd name="connsiteY1" fmla="*/ 0 h 2026920"/>
              <a:gd name="connsiteX2" fmla="*/ 1284609 w 1541537"/>
              <a:gd name="connsiteY2" fmla="*/ 0 h 2026920"/>
              <a:gd name="connsiteX3" fmla="*/ 1541537 w 1541537"/>
              <a:gd name="connsiteY3" fmla="*/ 256928 h 2026920"/>
              <a:gd name="connsiteX4" fmla="*/ 1541537 w 1541537"/>
              <a:gd name="connsiteY4" fmla="*/ 1769992 h 2026920"/>
              <a:gd name="connsiteX5" fmla="*/ 1284609 w 1541537"/>
              <a:gd name="connsiteY5" fmla="*/ 2026920 h 2026920"/>
              <a:gd name="connsiteX6" fmla="*/ 256928 w 1541537"/>
              <a:gd name="connsiteY6" fmla="*/ 2026920 h 2026920"/>
              <a:gd name="connsiteX7" fmla="*/ 0 w 1541537"/>
              <a:gd name="connsiteY7" fmla="*/ 1769992 h 2026920"/>
              <a:gd name="connsiteX8" fmla="*/ 0 w 1541537"/>
              <a:gd name="connsiteY8" fmla="*/ 256928 h 202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537" h="2026920" extrusionOk="0">
                <a:moveTo>
                  <a:pt x="0" y="256928"/>
                </a:moveTo>
                <a:cubicBezTo>
                  <a:pt x="-9346" y="131428"/>
                  <a:pt x="99770" y="-6302"/>
                  <a:pt x="256928" y="0"/>
                </a:cubicBezTo>
                <a:cubicBezTo>
                  <a:pt x="437917" y="-47802"/>
                  <a:pt x="844480" y="41402"/>
                  <a:pt x="1284609" y="0"/>
                </a:cubicBezTo>
                <a:cubicBezTo>
                  <a:pt x="1418725" y="2601"/>
                  <a:pt x="1523308" y="136587"/>
                  <a:pt x="1541537" y="256928"/>
                </a:cubicBezTo>
                <a:cubicBezTo>
                  <a:pt x="1512660" y="698443"/>
                  <a:pt x="1475824" y="1455211"/>
                  <a:pt x="1541537" y="1769992"/>
                </a:cubicBezTo>
                <a:cubicBezTo>
                  <a:pt x="1546038" y="1907611"/>
                  <a:pt x="1445263" y="2028158"/>
                  <a:pt x="1284609" y="2026920"/>
                </a:cubicBezTo>
                <a:cubicBezTo>
                  <a:pt x="1000865" y="2114764"/>
                  <a:pt x="538743" y="2095594"/>
                  <a:pt x="256928" y="2026920"/>
                </a:cubicBezTo>
                <a:cubicBezTo>
                  <a:pt x="121298" y="2027829"/>
                  <a:pt x="-13108" y="1905907"/>
                  <a:pt x="0" y="1769992"/>
                </a:cubicBezTo>
                <a:cubicBezTo>
                  <a:pt x="30799" y="1391834"/>
                  <a:pt x="49174" y="813689"/>
                  <a:pt x="0" y="256928"/>
                </a:cubicBezTo>
                <a:close/>
              </a:path>
            </a:pathLst>
          </a:custGeom>
          <a:noFill/>
          <a:ln>
            <a:solidFill>
              <a:schemeClr val="accent1"/>
            </a:solidFill>
            <a:prstDash val="sysDot"/>
            <a:extLst>
              <a:ext uri="{C807C97D-BFC1-408E-A445-0C87EB9F89A2}">
                <ask:lineSketchStyleProps xmlns:ask="http://schemas.microsoft.com/office/drawing/2018/sketchyshapes" sd="98176570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pic>
        <p:nvPicPr>
          <p:cNvPr id="28" name="Graphic 27" descr="User">
            <a:extLst>
              <a:ext uri="{FF2B5EF4-FFF2-40B4-BE49-F238E27FC236}">
                <a16:creationId xmlns:a16="http://schemas.microsoft.com/office/drawing/2014/main" id="{F16904BA-9285-466B-8254-4F670180CA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36593" y="4161626"/>
            <a:ext cx="914400" cy="914400"/>
          </a:xfrm>
          <a:prstGeom prst="rect">
            <a:avLst/>
          </a:prstGeom>
        </p:spPr>
      </p:pic>
      <p:sp>
        <p:nvSpPr>
          <p:cNvPr id="29" name="TextBox 28">
            <a:extLst>
              <a:ext uri="{FF2B5EF4-FFF2-40B4-BE49-F238E27FC236}">
                <a16:creationId xmlns:a16="http://schemas.microsoft.com/office/drawing/2014/main" id="{9B290D1B-EA85-4A61-A812-31C39351FCD7}"/>
              </a:ext>
            </a:extLst>
          </p:cNvPr>
          <p:cNvSpPr txBox="1"/>
          <p:nvPr/>
        </p:nvSpPr>
        <p:spPr>
          <a:xfrm>
            <a:off x="4741478" y="3448918"/>
            <a:ext cx="1452642" cy="369332"/>
          </a:xfrm>
          <a:prstGeom prst="rect">
            <a:avLst/>
          </a:prstGeom>
          <a:noFill/>
          <a:ln>
            <a:noFill/>
          </a:ln>
        </p:spPr>
        <p:txBody>
          <a:bodyPr wrap="none" rtlCol="0">
            <a:spAutoFit/>
          </a:bodyPr>
          <a:lstStyle/>
          <a:p>
            <a:pPr algn="ctr"/>
            <a:r>
              <a:rPr lang="en-US" dirty="0">
                <a:solidFill>
                  <a:schemeClr val="accent1"/>
                </a:solidFill>
                <a:latin typeface="IBM Plex Sans Condensed" panose="020B0506050203000203" pitchFamily="34" charset="0"/>
              </a:rPr>
              <a:t>GUEST USR 2</a:t>
            </a:r>
            <a:endParaRPr lang="de-DE" dirty="0">
              <a:solidFill>
                <a:schemeClr val="accent1"/>
              </a:solidFill>
              <a:latin typeface="IBM Plex Sans Condensed" panose="020B0506050203000203" pitchFamily="34" charset="0"/>
            </a:endParaRPr>
          </a:p>
        </p:txBody>
      </p:sp>
      <p:sp>
        <p:nvSpPr>
          <p:cNvPr id="30" name="Rectangle: Rounded Corners 29">
            <a:extLst>
              <a:ext uri="{FF2B5EF4-FFF2-40B4-BE49-F238E27FC236}">
                <a16:creationId xmlns:a16="http://schemas.microsoft.com/office/drawing/2014/main" id="{095DE799-BA76-411E-9C8B-49A8EA5E6A40}"/>
              </a:ext>
            </a:extLst>
          </p:cNvPr>
          <p:cNvSpPr/>
          <p:nvPr/>
        </p:nvSpPr>
        <p:spPr>
          <a:xfrm>
            <a:off x="2990259" y="5917960"/>
            <a:ext cx="1541537" cy="35246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31" name="TextBox 30">
            <a:extLst>
              <a:ext uri="{FF2B5EF4-FFF2-40B4-BE49-F238E27FC236}">
                <a16:creationId xmlns:a16="http://schemas.microsoft.com/office/drawing/2014/main" id="{B0D7CC2F-6C32-4166-8031-6BC049E42D0B}"/>
              </a:ext>
            </a:extLst>
          </p:cNvPr>
          <p:cNvSpPr txBox="1"/>
          <p:nvPr/>
        </p:nvSpPr>
        <p:spPr>
          <a:xfrm>
            <a:off x="3173861" y="5903034"/>
            <a:ext cx="1154483" cy="369332"/>
          </a:xfrm>
          <a:prstGeom prst="rect">
            <a:avLst/>
          </a:prstGeom>
          <a:noFill/>
          <a:ln>
            <a:noFill/>
          </a:ln>
        </p:spPr>
        <p:txBody>
          <a:bodyPr wrap="none" rtlCol="0">
            <a:spAutoFit/>
          </a:bodyPr>
          <a:lstStyle/>
          <a:p>
            <a:r>
              <a:rPr lang="en-US" dirty="0">
                <a:solidFill>
                  <a:schemeClr val="accent1"/>
                </a:solidFill>
                <a:latin typeface="IBM Plex Sans Condensed" panose="020B0506050203000203" pitchFamily="34" charset="0"/>
              </a:rPr>
              <a:t>TENANT B</a:t>
            </a:r>
            <a:endParaRPr lang="de-DE" dirty="0">
              <a:solidFill>
                <a:schemeClr val="accent1"/>
              </a:solidFill>
              <a:latin typeface="IBM Plex Sans Condensed" panose="020B0506050203000203" pitchFamily="34" charset="0"/>
            </a:endParaRPr>
          </a:p>
        </p:txBody>
      </p:sp>
      <p:sp>
        <p:nvSpPr>
          <p:cNvPr id="32" name="Rectangle: Rounded Corners 31">
            <a:extLst>
              <a:ext uri="{FF2B5EF4-FFF2-40B4-BE49-F238E27FC236}">
                <a16:creationId xmlns:a16="http://schemas.microsoft.com/office/drawing/2014/main" id="{EFE02D1C-3BDF-4C0D-BE74-DB46DECA51EF}"/>
              </a:ext>
            </a:extLst>
          </p:cNvPr>
          <p:cNvSpPr/>
          <p:nvPr/>
        </p:nvSpPr>
        <p:spPr>
          <a:xfrm>
            <a:off x="4744698" y="5925580"/>
            <a:ext cx="1541537" cy="35246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33" name="TextBox 32">
            <a:extLst>
              <a:ext uri="{FF2B5EF4-FFF2-40B4-BE49-F238E27FC236}">
                <a16:creationId xmlns:a16="http://schemas.microsoft.com/office/drawing/2014/main" id="{58863A89-31FD-4536-B49D-39101C98BB61}"/>
              </a:ext>
            </a:extLst>
          </p:cNvPr>
          <p:cNvSpPr txBox="1"/>
          <p:nvPr/>
        </p:nvSpPr>
        <p:spPr>
          <a:xfrm>
            <a:off x="4911771" y="5917145"/>
            <a:ext cx="1183337" cy="369332"/>
          </a:xfrm>
          <a:prstGeom prst="rect">
            <a:avLst/>
          </a:prstGeom>
          <a:noFill/>
          <a:ln>
            <a:noFill/>
          </a:ln>
        </p:spPr>
        <p:txBody>
          <a:bodyPr wrap="none" rtlCol="0">
            <a:spAutoFit/>
          </a:bodyPr>
          <a:lstStyle/>
          <a:p>
            <a:r>
              <a:rPr lang="en-US" dirty="0">
                <a:solidFill>
                  <a:schemeClr val="accent1"/>
                </a:solidFill>
                <a:latin typeface="IBM Plex Sans Condensed" panose="020B0506050203000203" pitchFamily="34" charset="0"/>
              </a:rPr>
              <a:t>MS ACCNT</a:t>
            </a:r>
            <a:endParaRPr lang="de-DE" dirty="0">
              <a:solidFill>
                <a:schemeClr val="accent1"/>
              </a:solidFill>
              <a:latin typeface="IBM Plex Sans Condensed" panose="020B0506050203000203" pitchFamily="34" charset="0"/>
            </a:endParaRPr>
          </a:p>
        </p:txBody>
      </p:sp>
      <p:cxnSp>
        <p:nvCxnSpPr>
          <p:cNvPr id="35" name="Straight Arrow Connector 34">
            <a:extLst>
              <a:ext uri="{FF2B5EF4-FFF2-40B4-BE49-F238E27FC236}">
                <a16:creationId xmlns:a16="http://schemas.microsoft.com/office/drawing/2014/main" id="{F80DC21B-64DC-4645-BFE5-DD6E1347754F}"/>
              </a:ext>
            </a:extLst>
          </p:cNvPr>
          <p:cNvCxnSpPr>
            <a:stCxn id="31" idx="0"/>
            <a:endCxn id="24" idx="2"/>
          </p:cNvCxnSpPr>
          <p:nvPr/>
        </p:nvCxnSpPr>
        <p:spPr>
          <a:xfrm flipV="1">
            <a:off x="3751103" y="5401900"/>
            <a:ext cx="5787" cy="501134"/>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182E51-6D7D-40E1-817C-F8314E9F6DA9}"/>
              </a:ext>
            </a:extLst>
          </p:cNvPr>
          <p:cNvCxnSpPr/>
          <p:nvPr/>
        </p:nvCxnSpPr>
        <p:spPr>
          <a:xfrm flipV="1">
            <a:off x="5515466" y="5393966"/>
            <a:ext cx="5787" cy="501134"/>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Call center">
            <a:extLst>
              <a:ext uri="{FF2B5EF4-FFF2-40B4-BE49-F238E27FC236}">
                <a16:creationId xmlns:a16="http://schemas.microsoft.com/office/drawing/2014/main" id="{144864BE-AAA1-4144-91BB-68DB07D5487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90349" y="2984660"/>
            <a:ext cx="320040" cy="320040"/>
          </a:xfrm>
          <a:prstGeom prst="rect">
            <a:avLst/>
          </a:prstGeom>
        </p:spPr>
      </p:pic>
      <p:pic>
        <p:nvPicPr>
          <p:cNvPr id="39" name="Graphic 38" descr="Chat">
            <a:extLst>
              <a:ext uri="{FF2B5EF4-FFF2-40B4-BE49-F238E27FC236}">
                <a16:creationId xmlns:a16="http://schemas.microsoft.com/office/drawing/2014/main" id="{026D37F6-62AE-479B-BF6E-78D382A445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11379" y="2945666"/>
            <a:ext cx="418777" cy="418777"/>
          </a:xfrm>
          <a:prstGeom prst="rect">
            <a:avLst/>
          </a:prstGeom>
        </p:spPr>
      </p:pic>
      <p:pic>
        <p:nvPicPr>
          <p:cNvPr id="41" name="Graphic 40" descr="Document">
            <a:extLst>
              <a:ext uri="{FF2B5EF4-FFF2-40B4-BE49-F238E27FC236}">
                <a16:creationId xmlns:a16="http://schemas.microsoft.com/office/drawing/2014/main" id="{177DFC77-C2B5-4F8F-86EA-5D575638411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17913" y="2984659"/>
            <a:ext cx="332277" cy="332277"/>
          </a:xfrm>
          <a:prstGeom prst="rect">
            <a:avLst/>
          </a:prstGeom>
        </p:spPr>
      </p:pic>
      <p:pic>
        <p:nvPicPr>
          <p:cNvPr id="43" name="Graphic 42" descr="Checklist">
            <a:extLst>
              <a:ext uri="{FF2B5EF4-FFF2-40B4-BE49-F238E27FC236}">
                <a16:creationId xmlns:a16="http://schemas.microsoft.com/office/drawing/2014/main" id="{33436540-8317-45AD-9E93-ED03CDD43CF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18451" y="2992296"/>
            <a:ext cx="321723" cy="321723"/>
          </a:xfrm>
          <a:prstGeom prst="rect">
            <a:avLst/>
          </a:prstGeom>
        </p:spPr>
      </p:pic>
      <p:sp>
        <p:nvSpPr>
          <p:cNvPr id="36" name="Rectangle: Rounded Corners 35">
            <a:extLst>
              <a:ext uri="{FF2B5EF4-FFF2-40B4-BE49-F238E27FC236}">
                <a16:creationId xmlns:a16="http://schemas.microsoft.com/office/drawing/2014/main" id="{D3C16765-7F29-4A49-90EB-45B81C649B50}"/>
              </a:ext>
            </a:extLst>
          </p:cNvPr>
          <p:cNvSpPr/>
          <p:nvPr/>
        </p:nvSpPr>
        <p:spPr>
          <a:xfrm>
            <a:off x="6439782" y="3406118"/>
            <a:ext cx="1541537" cy="2026920"/>
          </a:xfrm>
          <a:custGeom>
            <a:avLst/>
            <a:gdLst>
              <a:gd name="connsiteX0" fmla="*/ 0 w 1541537"/>
              <a:gd name="connsiteY0" fmla="*/ 256928 h 2026920"/>
              <a:gd name="connsiteX1" fmla="*/ 256928 w 1541537"/>
              <a:gd name="connsiteY1" fmla="*/ 0 h 2026920"/>
              <a:gd name="connsiteX2" fmla="*/ 1284609 w 1541537"/>
              <a:gd name="connsiteY2" fmla="*/ 0 h 2026920"/>
              <a:gd name="connsiteX3" fmla="*/ 1541537 w 1541537"/>
              <a:gd name="connsiteY3" fmla="*/ 256928 h 2026920"/>
              <a:gd name="connsiteX4" fmla="*/ 1541537 w 1541537"/>
              <a:gd name="connsiteY4" fmla="*/ 1769992 h 2026920"/>
              <a:gd name="connsiteX5" fmla="*/ 1284609 w 1541537"/>
              <a:gd name="connsiteY5" fmla="*/ 2026920 h 2026920"/>
              <a:gd name="connsiteX6" fmla="*/ 256928 w 1541537"/>
              <a:gd name="connsiteY6" fmla="*/ 2026920 h 2026920"/>
              <a:gd name="connsiteX7" fmla="*/ 0 w 1541537"/>
              <a:gd name="connsiteY7" fmla="*/ 1769992 h 2026920"/>
              <a:gd name="connsiteX8" fmla="*/ 0 w 1541537"/>
              <a:gd name="connsiteY8" fmla="*/ 256928 h 202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537" h="2026920" extrusionOk="0">
                <a:moveTo>
                  <a:pt x="0" y="256928"/>
                </a:moveTo>
                <a:cubicBezTo>
                  <a:pt x="-9346" y="131428"/>
                  <a:pt x="99770" y="-6302"/>
                  <a:pt x="256928" y="0"/>
                </a:cubicBezTo>
                <a:cubicBezTo>
                  <a:pt x="437917" y="-47802"/>
                  <a:pt x="844480" y="41402"/>
                  <a:pt x="1284609" y="0"/>
                </a:cubicBezTo>
                <a:cubicBezTo>
                  <a:pt x="1418725" y="2601"/>
                  <a:pt x="1523308" y="136587"/>
                  <a:pt x="1541537" y="256928"/>
                </a:cubicBezTo>
                <a:cubicBezTo>
                  <a:pt x="1512660" y="698443"/>
                  <a:pt x="1475824" y="1455211"/>
                  <a:pt x="1541537" y="1769992"/>
                </a:cubicBezTo>
                <a:cubicBezTo>
                  <a:pt x="1546038" y="1907611"/>
                  <a:pt x="1445263" y="2028158"/>
                  <a:pt x="1284609" y="2026920"/>
                </a:cubicBezTo>
                <a:cubicBezTo>
                  <a:pt x="1000865" y="2114764"/>
                  <a:pt x="538743" y="2095594"/>
                  <a:pt x="256928" y="2026920"/>
                </a:cubicBezTo>
                <a:cubicBezTo>
                  <a:pt x="121298" y="2027829"/>
                  <a:pt x="-13108" y="1905907"/>
                  <a:pt x="0" y="1769992"/>
                </a:cubicBezTo>
                <a:cubicBezTo>
                  <a:pt x="30799" y="1391834"/>
                  <a:pt x="49174" y="813689"/>
                  <a:pt x="0" y="256928"/>
                </a:cubicBezTo>
                <a:close/>
              </a:path>
            </a:pathLst>
          </a:custGeom>
          <a:noFill/>
          <a:ln>
            <a:solidFill>
              <a:schemeClr val="accent1"/>
            </a:solidFill>
            <a:prstDash val="sysDot"/>
            <a:extLst>
              <a:ext uri="{C807C97D-BFC1-408E-A445-0C87EB9F89A2}">
                <ask:lineSketchStyleProps xmlns:ask="http://schemas.microsoft.com/office/drawing/2018/sketchyshapes" sd="98176570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pic>
        <p:nvPicPr>
          <p:cNvPr id="40" name="Graphic 39" descr="User">
            <a:extLst>
              <a:ext uri="{FF2B5EF4-FFF2-40B4-BE49-F238E27FC236}">
                <a16:creationId xmlns:a16="http://schemas.microsoft.com/office/drawing/2014/main" id="{E67AEAED-AF7C-41F7-955C-4EEAA5BC38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3349" y="4192764"/>
            <a:ext cx="914400" cy="914400"/>
          </a:xfrm>
          <a:prstGeom prst="rect">
            <a:avLst/>
          </a:prstGeom>
        </p:spPr>
      </p:pic>
      <p:sp>
        <p:nvSpPr>
          <p:cNvPr id="42" name="TextBox 41">
            <a:extLst>
              <a:ext uri="{FF2B5EF4-FFF2-40B4-BE49-F238E27FC236}">
                <a16:creationId xmlns:a16="http://schemas.microsoft.com/office/drawing/2014/main" id="{C82DED6C-DDA6-4B39-8126-563475A1AFC4}"/>
              </a:ext>
            </a:extLst>
          </p:cNvPr>
          <p:cNvSpPr txBox="1"/>
          <p:nvPr/>
        </p:nvSpPr>
        <p:spPr>
          <a:xfrm>
            <a:off x="6458234" y="3480056"/>
            <a:ext cx="1452642" cy="369332"/>
          </a:xfrm>
          <a:prstGeom prst="rect">
            <a:avLst/>
          </a:prstGeom>
          <a:noFill/>
          <a:ln>
            <a:noFill/>
          </a:ln>
        </p:spPr>
        <p:txBody>
          <a:bodyPr wrap="none" rtlCol="0">
            <a:spAutoFit/>
          </a:bodyPr>
          <a:lstStyle/>
          <a:p>
            <a:pPr algn="ctr"/>
            <a:r>
              <a:rPr lang="en-US" dirty="0">
                <a:solidFill>
                  <a:schemeClr val="accent1"/>
                </a:solidFill>
                <a:latin typeface="IBM Plex Sans Condensed" panose="020B0506050203000203" pitchFamily="34" charset="0"/>
              </a:rPr>
              <a:t>GUEST USR 2</a:t>
            </a:r>
            <a:endParaRPr lang="de-DE" dirty="0">
              <a:solidFill>
                <a:schemeClr val="accent1"/>
              </a:solidFill>
              <a:latin typeface="IBM Plex Sans Condensed" panose="020B0506050203000203" pitchFamily="34" charset="0"/>
            </a:endParaRPr>
          </a:p>
        </p:txBody>
      </p:sp>
      <p:sp>
        <p:nvSpPr>
          <p:cNvPr id="44" name="TextBox 43">
            <a:extLst>
              <a:ext uri="{FF2B5EF4-FFF2-40B4-BE49-F238E27FC236}">
                <a16:creationId xmlns:a16="http://schemas.microsoft.com/office/drawing/2014/main" id="{658D7E1F-F6E4-4806-913F-B9681A2FDCBA}"/>
              </a:ext>
            </a:extLst>
          </p:cNvPr>
          <p:cNvSpPr txBox="1"/>
          <p:nvPr/>
        </p:nvSpPr>
        <p:spPr>
          <a:xfrm>
            <a:off x="6773307" y="5940663"/>
            <a:ext cx="994183" cy="369332"/>
          </a:xfrm>
          <a:prstGeom prst="rect">
            <a:avLst/>
          </a:prstGeom>
          <a:noFill/>
          <a:ln>
            <a:noFill/>
          </a:ln>
        </p:spPr>
        <p:txBody>
          <a:bodyPr wrap="none" rtlCol="0">
            <a:spAutoFit/>
          </a:bodyPr>
          <a:lstStyle/>
          <a:p>
            <a:r>
              <a:rPr lang="en-US" dirty="0">
                <a:solidFill>
                  <a:schemeClr val="accent1"/>
                </a:solidFill>
                <a:latin typeface="IBM Plex Sans Condensed" panose="020B0506050203000203" pitchFamily="34" charset="0"/>
              </a:rPr>
              <a:t>GOOGLE</a:t>
            </a:r>
            <a:endParaRPr lang="de-DE" dirty="0">
              <a:solidFill>
                <a:schemeClr val="accent1"/>
              </a:solidFill>
              <a:latin typeface="IBM Plex Sans Condensed" panose="020B0506050203000203" pitchFamily="34" charset="0"/>
            </a:endParaRPr>
          </a:p>
        </p:txBody>
      </p:sp>
      <p:cxnSp>
        <p:nvCxnSpPr>
          <p:cNvPr id="45" name="Straight Arrow Connector 44">
            <a:extLst>
              <a:ext uri="{FF2B5EF4-FFF2-40B4-BE49-F238E27FC236}">
                <a16:creationId xmlns:a16="http://schemas.microsoft.com/office/drawing/2014/main" id="{922A7447-B519-4D56-96E6-2D6EDCE9046D}"/>
              </a:ext>
            </a:extLst>
          </p:cNvPr>
          <p:cNvCxnSpPr/>
          <p:nvPr/>
        </p:nvCxnSpPr>
        <p:spPr>
          <a:xfrm flipV="1">
            <a:off x="7232222" y="5425104"/>
            <a:ext cx="5787" cy="501134"/>
          </a:xfrm>
          <a:prstGeom prst="straightConnector1">
            <a:avLst/>
          </a:prstGeom>
          <a:ln w="381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5A28C63-B7C0-4DF2-AC08-507E9C5748F9}"/>
              </a:ext>
            </a:extLst>
          </p:cNvPr>
          <p:cNvSpPr/>
          <p:nvPr/>
        </p:nvSpPr>
        <p:spPr>
          <a:xfrm>
            <a:off x="6489986" y="5934014"/>
            <a:ext cx="1541537" cy="352463"/>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Tree>
    <p:extLst>
      <p:ext uri="{BB962C8B-B14F-4D97-AF65-F5344CB8AC3E}">
        <p14:creationId xmlns:p14="http://schemas.microsoft.com/office/powerpoint/2010/main" val="4052315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874D4E-5D57-4A50-AC3E-733576E5A1BE}"/>
              </a:ext>
            </a:extLst>
          </p:cNvPr>
          <p:cNvSpPr>
            <a:spLocks noGrp="1"/>
          </p:cNvSpPr>
          <p:nvPr>
            <p:ph type="title"/>
          </p:nvPr>
        </p:nvSpPr>
        <p:spPr/>
        <p:txBody>
          <a:bodyPr/>
          <a:lstStyle/>
          <a:p>
            <a:r>
              <a:rPr lang="de-DE" dirty="0"/>
              <a:t>TEAM MEMBERS VS GUESTS</a:t>
            </a:r>
            <a:endParaRPr lang="en-US" dirty="0"/>
          </a:p>
        </p:txBody>
      </p:sp>
      <p:graphicFrame>
        <p:nvGraphicFramePr>
          <p:cNvPr id="6" name="Table 5">
            <a:extLst>
              <a:ext uri="{FF2B5EF4-FFF2-40B4-BE49-F238E27FC236}">
                <a16:creationId xmlns:a16="http://schemas.microsoft.com/office/drawing/2014/main" id="{C2CEF8AB-E951-4814-87C4-DC95C0816907}"/>
              </a:ext>
            </a:extLst>
          </p:cNvPr>
          <p:cNvGraphicFramePr>
            <a:graphicFrameLocks noGrp="1"/>
          </p:cNvGraphicFramePr>
          <p:nvPr>
            <p:extLst>
              <p:ext uri="{D42A27DB-BD31-4B8C-83A1-F6EECF244321}">
                <p14:modId xmlns:p14="http://schemas.microsoft.com/office/powerpoint/2010/main" val="2406795172"/>
              </p:ext>
            </p:extLst>
          </p:nvPr>
        </p:nvGraphicFramePr>
        <p:xfrm>
          <a:off x="1102114" y="1333818"/>
          <a:ext cx="10266925" cy="5066986"/>
        </p:xfrm>
        <a:graphic>
          <a:graphicData uri="http://schemas.openxmlformats.org/drawingml/2006/table">
            <a:tbl>
              <a:tblPr>
                <a:tableStyleId>{306799F8-075E-4A3A-A7F6-7FBC6576F1A4}</a:tableStyleId>
              </a:tblPr>
              <a:tblGrid>
                <a:gridCol w="8306406">
                  <a:extLst>
                    <a:ext uri="{9D8B030D-6E8A-4147-A177-3AD203B41FA5}">
                      <a16:colId xmlns:a16="http://schemas.microsoft.com/office/drawing/2014/main" val="4097067963"/>
                    </a:ext>
                  </a:extLst>
                </a:gridCol>
                <a:gridCol w="954463">
                  <a:extLst>
                    <a:ext uri="{9D8B030D-6E8A-4147-A177-3AD203B41FA5}">
                      <a16:colId xmlns:a16="http://schemas.microsoft.com/office/drawing/2014/main" val="877327729"/>
                    </a:ext>
                  </a:extLst>
                </a:gridCol>
                <a:gridCol w="1006056">
                  <a:extLst>
                    <a:ext uri="{9D8B030D-6E8A-4147-A177-3AD203B41FA5}">
                      <a16:colId xmlns:a16="http://schemas.microsoft.com/office/drawing/2014/main" val="2697883313"/>
                    </a:ext>
                  </a:extLst>
                </a:gridCol>
              </a:tblGrid>
              <a:tr h="298058">
                <a:tc>
                  <a:txBody>
                    <a:bodyPr/>
                    <a:lstStyle/>
                    <a:p>
                      <a:pPr algn="l" fontAlgn="b"/>
                      <a:r>
                        <a:rPr lang="de-DE" sz="1400" b="1" u="none" strike="noStrike" dirty="0" err="1">
                          <a:solidFill>
                            <a:schemeClr val="bg1"/>
                          </a:solidFill>
                          <a:effectLst/>
                        </a:rPr>
                        <a:t>Capability</a:t>
                      </a:r>
                      <a:endParaRPr lang="de-DE" sz="1400" b="1"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b="1" u="none" strike="noStrike" dirty="0">
                          <a:solidFill>
                            <a:schemeClr val="bg1"/>
                          </a:solidFill>
                          <a:effectLst/>
                        </a:rPr>
                        <a:t>User</a:t>
                      </a:r>
                      <a:endParaRPr lang="de-DE" sz="1400" b="1"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b="1" u="none" strike="noStrike" dirty="0">
                          <a:solidFill>
                            <a:schemeClr val="bg1"/>
                          </a:solidFill>
                          <a:effectLst/>
                        </a:rPr>
                        <a:t>Guest</a:t>
                      </a:r>
                      <a:endParaRPr lang="de-DE" sz="1400" b="1"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3228147118"/>
                  </a:ext>
                </a:extLst>
              </a:tr>
              <a:tr h="298058">
                <a:tc>
                  <a:txBody>
                    <a:bodyPr/>
                    <a:lstStyle/>
                    <a:p>
                      <a:pPr algn="l" fontAlgn="b"/>
                      <a:r>
                        <a:rPr lang="de-DE" sz="1400" u="none" strike="noStrike" dirty="0">
                          <a:solidFill>
                            <a:schemeClr val="bg1"/>
                          </a:solidFill>
                          <a:effectLst/>
                        </a:rPr>
                        <a:t>Create a </a:t>
                      </a:r>
                      <a:r>
                        <a:rPr lang="de-DE" sz="1400" u="none" strike="noStrike" dirty="0" err="1">
                          <a:solidFill>
                            <a:schemeClr val="bg1"/>
                          </a:solidFill>
                          <a:effectLst/>
                        </a:rPr>
                        <a:t>channel</a:t>
                      </a:r>
                      <a:endParaRPr lang="de-DE"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u="none" strike="noStrike" dirty="0">
                          <a:solidFill>
                            <a:schemeClr val="bg1"/>
                          </a:solidFill>
                          <a:effectLst/>
                        </a:rPr>
                        <a:t>✓</a:t>
                      </a:r>
                      <a:endParaRPr lang="de-DE"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1385147793"/>
                  </a:ext>
                </a:extLst>
              </a:tr>
              <a:tr h="298058">
                <a:tc>
                  <a:txBody>
                    <a:bodyPr/>
                    <a:lstStyle/>
                    <a:p>
                      <a:pPr algn="l" fontAlgn="b"/>
                      <a:r>
                        <a:rPr lang="it-IT" sz="1400" u="none" strike="noStrike" dirty="0" err="1">
                          <a:solidFill>
                            <a:schemeClr val="bg1"/>
                          </a:solidFill>
                          <a:effectLst/>
                        </a:rPr>
                        <a:t>Participate</a:t>
                      </a:r>
                      <a:r>
                        <a:rPr lang="it-IT" sz="1400" u="none" strike="noStrike" dirty="0">
                          <a:solidFill>
                            <a:schemeClr val="bg1"/>
                          </a:solidFill>
                          <a:effectLst/>
                        </a:rPr>
                        <a:t> in a private chat</a:t>
                      </a:r>
                      <a:endParaRPr lang="it-IT"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u="none" strike="noStrike" dirty="0">
                          <a:solidFill>
                            <a:schemeClr val="bg1"/>
                          </a:solidFill>
                          <a:effectLst/>
                        </a:rPr>
                        <a:t>✓</a:t>
                      </a:r>
                      <a:endParaRPr lang="de-DE"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1916457458"/>
                  </a:ext>
                </a:extLst>
              </a:tr>
              <a:tr h="298058">
                <a:tc>
                  <a:txBody>
                    <a:bodyPr/>
                    <a:lstStyle/>
                    <a:p>
                      <a:pPr algn="l" fontAlgn="b"/>
                      <a:r>
                        <a:rPr lang="it-IT" sz="1400" u="none" strike="noStrike" dirty="0" err="1">
                          <a:solidFill>
                            <a:schemeClr val="bg1"/>
                          </a:solidFill>
                          <a:effectLst/>
                        </a:rPr>
                        <a:t>Participate</a:t>
                      </a:r>
                      <a:r>
                        <a:rPr lang="it-IT" sz="1400" u="none" strike="noStrike" dirty="0">
                          <a:solidFill>
                            <a:schemeClr val="bg1"/>
                          </a:solidFill>
                          <a:effectLst/>
                        </a:rPr>
                        <a:t> in a </a:t>
                      </a:r>
                      <a:r>
                        <a:rPr lang="it-IT" sz="1400" u="none" strike="noStrike" dirty="0" err="1">
                          <a:solidFill>
                            <a:schemeClr val="bg1"/>
                          </a:solidFill>
                          <a:effectLst/>
                        </a:rPr>
                        <a:t>channel</a:t>
                      </a:r>
                      <a:r>
                        <a:rPr lang="it-IT" sz="1400" u="none" strike="noStrike" dirty="0">
                          <a:solidFill>
                            <a:schemeClr val="bg1"/>
                          </a:solidFill>
                          <a:effectLst/>
                        </a:rPr>
                        <a:t> </a:t>
                      </a:r>
                      <a:r>
                        <a:rPr lang="it-IT" sz="1400" u="none" strike="noStrike" dirty="0" err="1">
                          <a:solidFill>
                            <a:schemeClr val="bg1"/>
                          </a:solidFill>
                          <a:effectLst/>
                        </a:rPr>
                        <a:t>conversation</a:t>
                      </a:r>
                      <a:endParaRPr lang="it-IT"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u="none" strike="noStrike" dirty="0">
                          <a:solidFill>
                            <a:schemeClr val="bg1"/>
                          </a:solidFill>
                          <a:effectLst/>
                        </a:rPr>
                        <a:t>✓</a:t>
                      </a:r>
                      <a:endParaRPr lang="de-DE"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78828392"/>
                  </a:ext>
                </a:extLst>
              </a:tr>
              <a:tr h="298058">
                <a:tc>
                  <a:txBody>
                    <a:bodyPr/>
                    <a:lstStyle/>
                    <a:p>
                      <a:pPr algn="l" fontAlgn="b"/>
                      <a:r>
                        <a:rPr lang="en-US" sz="1400" u="none" strike="noStrike" dirty="0">
                          <a:solidFill>
                            <a:schemeClr val="bg1"/>
                          </a:solidFill>
                          <a:effectLst/>
                        </a:rPr>
                        <a:t>Post, delete, and edit messages</a:t>
                      </a:r>
                      <a:endParaRPr lang="en-US"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u="none" strike="noStrike" dirty="0">
                          <a:solidFill>
                            <a:schemeClr val="bg1"/>
                          </a:solidFill>
                          <a:effectLst/>
                        </a:rPr>
                        <a:t>✓</a:t>
                      </a:r>
                      <a:endParaRPr lang="de-DE"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1833455864"/>
                  </a:ext>
                </a:extLst>
              </a:tr>
              <a:tr h="298058">
                <a:tc>
                  <a:txBody>
                    <a:bodyPr/>
                    <a:lstStyle/>
                    <a:p>
                      <a:pPr algn="l" fontAlgn="b"/>
                      <a:r>
                        <a:rPr lang="de-DE" sz="1400" u="none" strike="noStrike" dirty="0">
                          <a:solidFill>
                            <a:schemeClr val="bg1"/>
                          </a:solidFill>
                          <a:effectLst/>
                        </a:rPr>
                        <a:t>Share a </a:t>
                      </a:r>
                      <a:r>
                        <a:rPr lang="de-DE" sz="1400" u="none" strike="noStrike" dirty="0" err="1">
                          <a:solidFill>
                            <a:schemeClr val="bg1"/>
                          </a:solidFill>
                          <a:effectLst/>
                        </a:rPr>
                        <a:t>channel</a:t>
                      </a:r>
                      <a:r>
                        <a:rPr lang="de-DE" sz="1400" u="none" strike="noStrike" dirty="0">
                          <a:solidFill>
                            <a:schemeClr val="bg1"/>
                          </a:solidFill>
                          <a:effectLst/>
                        </a:rPr>
                        <a:t> </a:t>
                      </a:r>
                      <a:r>
                        <a:rPr lang="de-DE" sz="1400" u="none" strike="noStrike" dirty="0" err="1">
                          <a:solidFill>
                            <a:schemeClr val="bg1"/>
                          </a:solidFill>
                          <a:effectLst/>
                        </a:rPr>
                        <a:t>file</a:t>
                      </a:r>
                      <a:endParaRPr lang="de-DE"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u="none" strike="noStrike" dirty="0">
                          <a:solidFill>
                            <a:schemeClr val="bg1"/>
                          </a:solidFill>
                          <a:effectLst/>
                        </a:rPr>
                        <a:t>✓</a:t>
                      </a:r>
                      <a:endParaRPr lang="de-DE"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r>
                        <a:rPr lang="de-DE" sz="1400" u="none" strike="noStrike" dirty="0">
                          <a:solidFill>
                            <a:schemeClr val="bg1"/>
                          </a:solidFill>
                          <a:effectLst/>
                        </a:rPr>
                        <a:t>✓</a:t>
                      </a:r>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4124956265"/>
                  </a:ext>
                </a:extLst>
              </a:tr>
              <a:tr h="298058">
                <a:tc>
                  <a:txBody>
                    <a:bodyPr/>
                    <a:lstStyle/>
                    <a:p>
                      <a:pPr algn="l" fontAlgn="b"/>
                      <a:r>
                        <a:rPr lang="de-DE" sz="1400" u="none" strike="noStrike" dirty="0">
                          <a:solidFill>
                            <a:schemeClr val="bg1"/>
                          </a:solidFill>
                          <a:effectLst/>
                        </a:rPr>
                        <a:t>Share a </a:t>
                      </a:r>
                      <a:r>
                        <a:rPr lang="de-DE" sz="1400" u="none" strike="noStrike" dirty="0" err="1">
                          <a:solidFill>
                            <a:schemeClr val="bg1"/>
                          </a:solidFill>
                          <a:effectLst/>
                        </a:rPr>
                        <a:t>chat</a:t>
                      </a:r>
                      <a:r>
                        <a:rPr lang="de-DE" sz="1400" u="none" strike="noStrike" dirty="0">
                          <a:solidFill>
                            <a:schemeClr val="bg1"/>
                          </a:solidFill>
                          <a:effectLst/>
                        </a:rPr>
                        <a:t> </a:t>
                      </a:r>
                      <a:r>
                        <a:rPr lang="de-DE" sz="1400" u="none" strike="noStrike" dirty="0" err="1">
                          <a:solidFill>
                            <a:schemeClr val="bg1"/>
                          </a:solidFill>
                          <a:effectLst/>
                        </a:rPr>
                        <a:t>file</a:t>
                      </a:r>
                      <a:endParaRPr lang="de-DE" sz="1400" b="0" i="0" u="none" strike="noStrike" dirty="0">
                        <a:solidFill>
                          <a:schemeClr val="bg1"/>
                        </a:solidFill>
                        <a:effectLst/>
                        <a:latin typeface="IBM Plex Sans Condensed" panose="020B0506050203000203" pitchFamily="34" charset="0"/>
                      </a:endParaRPr>
                    </a:p>
                  </a:txBody>
                  <a:tcPr marL="7620" marR="7620" marT="7620" marB="0" anchor="b">
                    <a:solidFill>
                      <a:srgbClr val="A83D72"/>
                    </a:solidFill>
                  </a:tcPr>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tc>
                  <a:txBody>
                    <a:bodyPr/>
                    <a:lstStyle/>
                    <a:p>
                      <a:pPr algn="ctr" fontAlgn="b"/>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260140382"/>
                  </a:ext>
                </a:extLst>
              </a:tr>
              <a:tr h="298058">
                <a:tc>
                  <a:txBody>
                    <a:bodyPr/>
                    <a:lstStyle/>
                    <a:p>
                      <a:pPr algn="l" fontAlgn="b"/>
                      <a:r>
                        <a:rPr lang="en-US" sz="1400" u="none" strike="noStrike" dirty="0">
                          <a:solidFill>
                            <a:schemeClr val="bg1"/>
                          </a:solidFill>
                          <a:effectLst/>
                        </a:rPr>
                        <a:t>Add apps (tabs, bots, or connectors)</a:t>
                      </a:r>
                      <a:endParaRPr lang="en-US" sz="1400" b="0" i="0" u="none" strike="noStrike" dirty="0">
                        <a:solidFill>
                          <a:schemeClr val="bg1"/>
                        </a:solidFill>
                        <a:effectLst/>
                        <a:latin typeface="IBM Plex Sans Condensed" panose="020B0506050203000203" pitchFamily="34" charset="0"/>
                      </a:endParaRPr>
                    </a:p>
                  </a:txBody>
                  <a:tcPr marL="7620" marR="7620" marT="7620" marB="0" anchor="b">
                    <a:solidFill>
                      <a:srgbClr val="A83D72"/>
                    </a:solidFill>
                  </a:tcPr>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tc>
                  <a:txBody>
                    <a:bodyPr/>
                    <a:lstStyle/>
                    <a:p>
                      <a:pPr algn="ctr" fontAlgn="b"/>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1171128421"/>
                  </a:ext>
                </a:extLst>
              </a:tr>
              <a:tr h="298058">
                <a:tc>
                  <a:txBody>
                    <a:bodyPr/>
                    <a:lstStyle/>
                    <a:p>
                      <a:pPr algn="l" fontAlgn="b"/>
                      <a:r>
                        <a:rPr lang="en-US" sz="1400" u="none" strike="noStrike" dirty="0">
                          <a:solidFill>
                            <a:schemeClr val="bg1"/>
                          </a:solidFill>
                          <a:effectLst/>
                        </a:rPr>
                        <a:t>Create meetings or access schedules</a:t>
                      </a:r>
                      <a:endParaRPr lang="en-US" sz="1400" b="0" i="0" u="none" strike="noStrike" dirty="0">
                        <a:solidFill>
                          <a:schemeClr val="bg1"/>
                        </a:solidFill>
                        <a:effectLst/>
                        <a:latin typeface="IBM Plex Sans Condensed" panose="020B0506050203000203" pitchFamily="34" charset="0"/>
                      </a:endParaRPr>
                    </a:p>
                  </a:txBody>
                  <a:tcPr marL="7620" marR="7620" marT="7620" marB="0" anchor="b">
                    <a:solidFill>
                      <a:srgbClr val="A83D72"/>
                    </a:solidFill>
                  </a:tcPr>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tc>
                  <a:txBody>
                    <a:bodyPr/>
                    <a:lstStyle/>
                    <a:p>
                      <a:pPr algn="ctr" fontAlgn="b"/>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2705143675"/>
                  </a:ext>
                </a:extLst>
              </a:tr>
              <a:tr h="298058">
                <a:tc>
                  <a:txBody>
                    <a:bodyPr/>
                    <a:lstStyle/>
                    <a:p>
                      <a:pPr algn="l" fontAlgn="b"/>
                      <a:r>
                        <a:rPr lang="en-US" sz="1400" u="none" strike="noStrike" dirty="0">
                          <a:solidFill>
                            <a:schemeClr val="bg1"/>
                          </a:solidFill>
                          <a:effectLst/>
                        </a:rPr>
                        <a:t>Access OneDrive for Business storage</a:t>
                      </a:r>
                      <a:endParaRPr lang="en-US" sz="1400" b="0" i="0" u="none" strike="noStrike" dirty="0">
                        <a:solidFill>
                          <a:schemeClr val="bg1"/>
                        </a:solidFill>
                        <a:effectLst/>
                        <a:latin typeface="IBM Plex Sans Condensed" panose="020B0506050203000203" pitchFamily="34" charset="0"/>
                      </a:endParaRPr>
                    </a:p>
                  </a:txBody>
                  <a:tcPr marL="7620" marR="7620" marT="7620" marB="0" anchor="b">
                    <a:solidFill>
                      <a:srgbClr val="A83D72"/>
                    </a:solidFill>
                  </a:tcPr>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tc>
                  <a:txBody>
                    <a:bodyPr/>
                    <a:lstStyle/>
                    <a:p>
                      <a:pPr algn="ctr" fontAlgn="b"/>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1103078891"/>
                  </a:ext>
                </a:extLst>
              </a:tr>
              <a:tr h="298058">
                <a:tc>
                  <a:txBody>
                    <a:bodyPr/>
                    <a:lstStyle/>
                    <a:p>
                      <a:pPr algn="l" fontAlgn="b"/>
                      <a:r>
                        <a:rPr lang="en-US" sz="1400" u="none" strike="noStrike" dirty="0">
                          <a:solidFill>
                            <a:schemeClr val="bg1"/>
                          </a:solidFill>
                          <a:effectLst/>
                        </a:rPr>
                        <a:t>Create tenant-wide and teams/channels guest access policies</a:t>
                      </a:r>
                      <a:endParaRPr lang="en-US" sz="1400" b="0" i="0" u="none" strike="noStrike" dirty="0">
                        <a:solidFill>
                          <a:schemeClr val="bg1"/>
                        </a:solidFill>
                        <a:effectLst/>
                        <a:latin typeface="IBM Plex Sans Condensed" panose="020B0506050203000203" pitchFamily="34" charset="0"/>
                      </a:endParaRPr>
                    </a:p>
                  </a:txBody>
                  <a:tcPr marL="7620" marR="7620" marT="7620" marB="0" anchor="b">
                    <a:solidFill>
                      <a:srgbClr val="A83D72"/>
                    </a:solidFill>
                  </a:tcPr>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tc>
                  <a:txBody>
                    <a:bodyPr/>
                    <a:lstStyle/>
                    <a:p>
                      <a:pPr algn="ctr" fontAlgn="b"/>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4255049519"/>
                  </a:ext>
                </a:extLst>
              </a:tr>
              <a:tr h="298058">
                <a:tc>
                  <a:txBody>
                    <a:bodyPr/>
                    <a:lstStyle/>
                    <a:p>
                      <a:pPr algn="l" fontAlgn="b"/>
                      <a:r>
                        <a:rPr lang="en-US" sz="1400" u="none" strike="noStrike" dirty="0">
                          <a:solidFill>
                            <a:schemeClr val="bg1"/>
                          </a:solidFill>
                          <a:effectLst/>
                        </a:rPr>
                        <a:t>Invite a user outside the Office 365 organization's domain</a:t>
                      </a:r>
                      <a:endParaRPr lang="en-US" sz="1400" b="0" i="0" u="none" strike="noStrike" dirty="0">
                        <a:solidFill>
                          <a:schemeClr val="bg1"/>
                        </a:solidFill>
                        <a:effectLst/>
                        <a:latin typeface="IBM Plex Sans Condensed" panose="020B0506050203000203" pitchFamily="34" charset="0"/>
                      </a:endParaRPr>
                    </a:p>
                  </a:txBody>
                  <a:tcPr marL="7620" marR="7620" marT="7620" marB="0" anchor="b">
                    <a:solidFill>
                      <a:srgbClr val="A83D72"/>
                    </a:solidFill>
                  </a:tcPr>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tc>
                  <a:txBody>
                    <a:bodyPr/>
                    <a:lstStyle/>
                    <a:p>
                      <a:pPr algn="ctr" fontAlgn="b"/>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42441878"/>
                  </a:ext>
                </a:extLst>
              </a:tr>
              <a:tr h="298058">
                <a:tc>
                  <a:txBody>
                    <a:bodyPr/>
                    <a:lstStyle/>
                    <a:p>
                      <a:pPr algn="l" fontAlgn="b"/>
                      <a:r>
                        <a:rPr lang="de-DE" sz="1400" u="none" strike="noStrike" dirty="0">
                          <a:solidFill>
                            <a:schemeClr val="bg1"/>
                          </a:solidFill>
                          <a:effectLst/>
                        </a:rPr>
                        <a:t>Create a </a:t>
                      </a:r>
                      <a:r>
                        <a:rPr lang="de-DE" sz="1400" u="none" strike="noStrike" dirty="0" err="1">
                          <a:solidFill>
                            <a:schemeClr val="bg1"/>
                          </a:solidFill>
                          <a:effectLst/>
                        </a:rPr>
                        <a:t>team</a:t>
                      </a:r>
                      <a:endParaRPr lang="de-DE" sz="1400" b="0" i="0" u="none" strike="noStrike" dirty="0">
                        <a:solidFill>
                          <a:schemeClr val="bg1"/>
                        </a:solidFill>
                        <a:effectLst/>
                        <a:latin typeface="IBM Plex Sans Condensed" panose="020B0506050203000203" pitchFamily="34" charset="0"/>
                      </a:endParaRPr>
                    </a:p>
                  </a:txBody>
                  <a:tcPr marL="7620" marR="7620" marT="7620" marB="0" anchor="b">
                    <a:solidFill>
                      <a:srgbClr val="A83D72"/>
                    </a:solidFill>
                  </a:tcPr>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tc>
                  <a:txBody>
                    <a:bodyPr/>
                    <a:lstStyle/>
                    <a:p>
                      <a:pPr algn="ctr" fontAlgn="b"/>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1285676161"/>
                  </a:ext>
                </a:extLst>
              </a:tr>
              <a:tr h="298058">
                <a:tc>
                  <a:txBody>
                    <a:bodyPr/>
                    <a:lstStyle/>
                    <a:p>
                      <a:pPr algn="l" fontAlgn="b"/>
                      <a:r>
                        <a:rPr lang="en-US" sz="1400" u="none" strike="noStrike" dirty="0">
                          <a:solidFill>
                            <a:schemeClr val="bg1"/>
                          </a:solidFill>
                          <a:effectLst/>
                        </a:rPr>
                        <a:t>Discover and join a public team</a:t>
                      </a:r>
                      <a:endParaRPr lang="en-US" sz="1400" b="0" i="0" u="none" strike="noStrike" dirty="0">
                        <a:solidFill>
                          <a:schemeClr val="bg1"/>
                        </a:solidFill>
                        <a:effectLst/>
                        <a:latin typeface="IBM Plex Sans Condensed" panose="020B0506050203000203" pitchFamily="34" charset="0"/>
                      </a:endParaRPr>
                    </a:p>
                  </a:txBody>
                  <a:tcPr marL="7620" marR="7620" marT="7620" marB="0" anchor="b">
                    <a:solidFill>
                      <a:srgbClr val="A83D72"/>
                    </a:solidFill>
                  </a:tcPr>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tc>
                  <a:txBody>
                    <a:bodyPr/>
                    <a:lstStyle/>
                    <a:p>
                      <a:pPr algn="ctr" fontAlgn="b"/>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1018701653"/>
                  </a:ext>
                </a:extLst>
              </a:tr>
              <a:tr h="298058">
                <a:tc>
                  <a:txBody>
                    <a:bodyPr/>
                    <a:lstStyle/>
                    <a:p>
                      <a:pPr algn="l" fontAlgn="b"/>
                      <a:r>
                        <a:rPr lang="de-DE" sz="1400" u="none" strike="noStrike" dirty="0">
                          <a:solidFill>
                            <a:schemeClr val="bg1"/>
                          </a:solidFill>
                          <a:effectLst/>
                        </a:rPr>
                        <a:t>View </a:t>
                      </a:r>
                      <a:r>
                        <a:rPr lang="de-DE" sz="1400" u="none" strike="noStrike" dirty="0" err="1">
                          <a:solidFill>
                            <a:schemeClr val="bg1"/>
                          </a:solidFill>
                          <a:effectLst/>
                        </a:rPr>
                        <a:t>organization</a:t>
                      </a:r>
                      <a:r>
                        <a:rPr lang="de-DE" sz="1400" u="none" strike="noStrike" dirty="0">
                          <a:solidFill>
                            <a:schemeClr val="bg1"/>
                          </a:solidFill>
                          <a:effectLst/>
                        </a:rPr>
                        <a:t> </a:t>
                      </a:r>
                      <a:r>
                        <a:rPr lang="de-DE" sz="1400" u="none" strike="noStrike" dirty="0" err="1">
                          <a:solidFill>
                            <a:schemeClr val="bg1"/>
                          </a:solidFill>
                          <a:effectLst/>
                        </a:rPr>
                        <a:t>chart</a:t>
                      </a:r>
                      <a:endParaRPr lang="de-DE" sz="1400" b="0" i="0" u="none" strike="noStrike" dirty="0">
                        <a:solidFill>
                          <a:schemeClr val="bg1"/>
                        </a:solidFill>
                        <a:effectLst/>
                        <a:latin typeface="IBM Plex Sans Condensed" panose="020B0506050203000203" pitchFamily="34" charset="0"/>
                      </a:endParaRPr>
                    </a:p>
                  </a:txBody>
                  <a:tcPr marL="7620" marR="7620" marT="7620" marB="0" anchor="b">
                    <a:solidFill>
                      <a:srgbClr val="A83D72"/>
                    </a:solidFill>
                  </a:tcPr>
                </a:tc>
                <a:tc>
                  <a:txBody>
                    <a:bodyPr/>
                    <a:lstStyle/>
                    <a:p>
                      <a:pPr algn="ctr" fontAlgn="b"/>
                      <a:r>
                        <a:rPr lang="de-DE" sz="1400" u="none" strike="noStrike">
                          <a:solidFill>
                            <a:schemeClr val="bg1"/>
                          </a:solidFill>
                          <a:effectLst/>
                        </a:rPr>
                        <a:t>✓</a:t>
                      </a:r>
                      <a:endParaRPr lang="de-DE" sz="1400" b="0" i="0" u="none" strike="noStrike">
                        <a:solidFill>
                          <a:schemeClr val="bg1"/>
                        </a:solidFill>
                        <a:effectLst/>
                        <a:latin typeface="IBM Plex Sans Condensed" panose="020B0506050203000203" pitchFamily="34" charset="0"/>
                      </a:endParaRPr>
                    </a:p>
                  </a:txBody>
                  <a:tcPr marL="7620" marR="7620" marT="7620" marB="0" anchor="b"/>
                </a:tc>
                <a:tc>
                  <a:txBody>
                    <a:bodyPr/>
                    <a:lstStyle/>
                    <a:p>
                      <a:pPr algn="ctr" fontAlgn="b"/>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1789774562"/>
                  </a:ext>
                </a:extLst>
              </a:tr>
              <a:tr h="298058">
                <a:tc>
                  <a:txBody>
                    <a:bodyPr/>
                    <a:lstStyle/>
                    <a:p>
                      <a:pPr algn="l" fontAlgn="b"/>
                      <a:r>
                        <a:rPr lang="de-DE" sz="1400" u="none" strike="noStrike" dirty="0">
                          <a:solidFill>
                            <a:schemeClr val="bg1"/>
                          </a:solidFill>
                          <a:effectLst/>
                        </a:rPr>
                        <a:t>Use inline </a:t>
                      </a:r>
                      <a:r>
                        <a:rPr lang="de-DE" sz="1400" u="none" strike="noStrike" dirty="0" err="1">
                          <a:solidFill>
                            <a:schemeClr val="bg1"/>
                          </a:solidFill>
                          <a:effectLst/>
                        </a:rPr>
                        <a:t>translation</a:t>
                      </a:r>
                      <a:endParaRPr lang="de-DE" sz="1400" b="0" i="0" u="none" strike="noStrike" dirty="0">
                        <a:solidFill>
                          <a:schemeClr val="bg1"/>
                        </a:solidFill>
                        <a:effectLst/>
                        <a:latin typeface="IBM Plex Sans Condensed" panose="020B0506050203000203" pitchFamily="34" charset="0"/>
                      </a:endParaRPr>
                    </a:p>
                  </a:txBody>
                  <a:tcPr marL="7620" marR="7620" marT="7620" marB="0" anchor="b">
                    <a:solidFill>
                      <a:srgbClr val="A83D72"/>
                    </a:solidFill>
                  </a:tcPr>
                </a:tc>
                <a:tc>
                  <a:txBody>
                    <a:bodyPr/>
                    <a:lstStyle/>
                    <a:p>
                      <a:pPr algn="ctr" fontAlgn="b"/>
                      <a:r>
                        <a:rPr lang="de-DE" sz="1400" u="none" strike="noStrike" dirty="0">
                          <a:solidFill>
                            <a:schemeClr val="bg1"/>
                          </a:solidFill>
                          <a:effectLst/>
                        </a:rPr>
                        <a:t>✓</a:t>
                      </a:r>
                      <a:endParaRPr lang="de-DE"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2485964492"/>
                  </a:ext>
                </a:extLst>
              </a:tr>
              <a:tr h="298058">
                <a:tc>
                  <a:txBody>
                    <a:bodyPr/>
                    <a:lstStyle/>
                    <a:p>
                      <a:pPr algn="l" fontAlgn="b"/>
                      <a:r>
                        <a:rPr lang="de-DE" sz="1400" u="none" strike="noStrike" dirty="0" err="1">
                          <a:solidFill>
                            <a:schemeClr val="bg1"/>
                          </a:solidFill>
                          <a:effectLst/>
                        </a:rPr>
                        <a:t>Become</a:t>
                      </a:r>
                      <a:r>
                        <a:rPr lang="de-DE" sz="1400" u="none" strike="noStrike" dirty="0">
                          <a:solidFill>
                            <a:schemeClr val="bg1"/>
                          </a:solidFill>
                          <a:effectLst/>
                        </a:rPr>
                        <a:t> </a:t>
                      </a:r>
                      <a:r>
                        <a:rPr lang="de-DE" sz="1400" u="none" strike="noStrike" dirty="0" err="1">
                          <a:solidFill>
                            <a:schemeClr val="bg1"/>
                          </a:solidFill>
                          <a:effectLst/>
                        </a:rPr>
                        <a:t>team</a:t>
                      </a:r>
                      <a:r>
                        <a:rPr lang="de-DE" sz="1400" u="none" strike="noStrike" dirty="0">
                          <a:solidFill>
                            <a:schemeClr val="bg1"/>
                          </a:solidFill>
                          <a:effectLst/>
                        </a:rPr>
                        <a:t> </a:t>
                      </a:r>
                      <a:r>
                        <a:rPr lang="de-DE" sz="1400" u="none" strike="noStrike" dirty="0" err="1">
                          <a:solidFill>
                            <a:schemeClr val="bg1"/>
                          </a:solidFill>
                          <a:effectLst/>
                        </a:rPr>
                        <a:t>owner</a:t>
                      </a:r>
                      <a:endParaRPr lang="de-DE" sz="1400" b="0" i="0" u="none" strike="noStrike" dirty="0">
                        <a:solidFill>
                          <a:schemeClr val="bg1"/>
                        </a:solidFill>
                        <a:effectLst/>
                        <a:latin typeface="IBM Plex Sans Condensed" panose="020B0506050203000203" pitchFamily="34" charset="0"/>
                      </a:endParaRPr>
                    </a:p>
                  </a:txBody>
                  <a:tcPr marL="7620" marR="7620" marT="7620" marB="0" anchor="b">
                    <a:solidFill>
                      <a:srgbClr val="A83D72"/>
                    </a:solidFill>
                  </a:tcPr>
                </a:tc>
                <a:tc>
                  <a:txBody>
                    <a:bodyPr/>
                    <a:lstStyle/>
                    <a:p>
                      <a:pPr algn="ctr" fontAlgn="b"/>
                      <a:r>
                        <a:rPr lang="de-DE" sz="1400" u="none" strike="noStrike" dirty="0">
                          <a:solidFill>
                            <a:schemeClr val="bg1"/>
                          </a:solidFill>
                          <a:effectLst/>
                        </a:rPr>
                        <a:t>✓</a:t>
                      </a:r>
                      <a:endParaRPr lang="de-DE" sz="1400" b="0" i="0" u="none" strike="noStrike" dirty="0">
                        <a:solidFill>
                          <a:schemeClr val="bg1"/>
                        </a:solidFill>
                        <a:effectLst/>
                        <a:latin typeface="IBM Plex Sans Condensed" panose="020B0506050203000203" pitchFamily="34" charset="0"/>
                      </a:endParaRPr>
                    </a:p>
                  </a:txBody>
                  <a:tcPr marL="7620" marR="7620" marT="7620" marB="0" anchor="b"/>
                </a:tc>
                <a:tc>
                  <a:txBody>
                    <a:bodyPr/>
                    <a:lstStyle/>
                    <a:p>
                      <a:pPr algn="ctr" fontAlgn="b"/>
                      <a:endParaRPr lang="de-DE" sz="1400" b="0" i="0" u="none" strike="noStrike" dirty="0">
                        <a:solidFill>
                          <a:schemeClr val="bg1"/>
                        </a:solidFill>
                        <a:effectLst/>
                        <a:latin typeface="IBM Plex Sans Condensed" panose="020B0506050203000203" pitchFamily="34" charset="0"/>
                      </a:endParaRPr>
                    </a:p>
                  </a:txBody>
                  <a:tcPr marL="7620" marR="7620" marT="7620" marB="0" anchor="b"/>
                </a:tc>
                <a:extLst>
                  <a:ext uri="{0D108BD9-81ED-4DB2-BD59-A6C34878D82A}">
                    <a16:rowId xmlns:a16="http://schemas.microsoft.com/office/drawing/2014/main" val="2947718306"/>
                  </a:ext>
                </a:extLst>
              </a:tr>
            </a:tbl>
          </a:graphicData>
        </a:graphic>
      </p:graphicFrame>
    </p:spTree>
    <p:extLst>
      <p:ext uri="{BB962C8B-B14F-4D97-AF65-F5344CB8AC3E}">
        <p14:creationId xmlns:p14="http://schemas.microsoft.com/office/powerpoint/2010/main" val="2423397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F7802-B1D0-4951-B6D4-B4E8E5516556}"/>
              </a:ext>
            </a:extLst>
          </p:cNvPr>
          <p:cNvSpPr>
            <a:spLocks noGrp="1"/>
          </p:cNvSpPr>
          <p:nvPr>
            <p:ph type="title"/>
          </p:nvPr>
        </p:nvSpPr>
        <p:spPr/>
        <p:txBody>
          <a:bodyPr/>
          <a:lstStyle/>
          <a:p>
            <a:r>
              <a:rPr lang="en-US" dirty="0"/>
              <a:t>Enabling guest access: Step 1 – Azure Active Directory</a:t>
            </a:r>
          </a:p>
        </p:txBody>
      </p:sp>
      <p:sp>
        <p:nvSpPr>
          <p:cNvPr id="2" name="TextBox 1">
            <a:extLst>
              <a:ext uri="{FF2B5EF4-FFF2-40B4-BE49-F238E27FC236}">
                <a16:creationId xmlns:a16="http://schemas.microsoft.com/office/drawing/2014/main" id="{A574C24D-DC78-4375-B362-97A813F7E3A5}"/>
              </a:ext>
            </a:extLst>
          </p:cNvPr>
          <p:cNvSpPr txBox="1"/>
          <p:nvPr/>
        </p:nvSpPr>
        <p:spPr>
          <a:xfrm>
            <a:off x="838200" y="1536628"/>
            <a:ext cx="3894477" cy="646331"/>
          </a:xfrm>
          <a:prstGeom prst="rect">
            <a:avLst/>
          </a:prstGeom>
          <a:noFill/>
        </p:spPr>
        <p:txBody>
          <a:bodyPr wrap="square" rtlCol="0">
            <a:spAutoFit/>
          </a:bodyPr>
          <a:lstStyle/>
          <a:p>
            <a:r>
              <a:rPr lang="en-US" dirty="0">
                <a:solidFill>
                  <a:schemeClr val="accent2"/>
                </a:solidFill>
              </a:rPr>
              <a:t>AAD -&gt; External Identities -&gt;</a:t>
            </a:r>
            <a:br>
              <a:rPr lang="en-US" dirty="0">
                <a:solidFill>
                  <a:schemeClr val="accent2"/>
                </a:solidFill>
              </a:rPr>
            </a:br>
            <a:r>
              <a:rPr lang="en-US" dirty="0">
                <a:solidFill>
                  <a:schemeClr val="accent2"/>
                </a:solidFill>
              </a:rPr>
              <a:t>External Collaboration Settings</a:t>
            </a:r>
          </a:p>
        </p:txBody>
      </p:sp>
      <p:pic>
        <p:nvPicPr>
          <p:cNvPr id="9" name="Picture 8">
            <a:extLst>
              <a:ext uri="{FF2B5EF4-FFF2-40B4-BE49-F238E27FC236}">
                <a16:creationId xmlns:a16="http://schemas.microsoft.com/office/drawing/2014/main" id="{3E3FC1AE-C101-49C4-8F39-AE635F55D6AA}"/>
              </a:ext>
            </a:extLst>
          </p:cNvPr>
          <p:cNvPicPr>
            <a:picLocks noChangeAspect="1"/>
          </p:cNvPicPr>
          <p:nvPr/>
        </p:nvPicPr>
        <p:blipFill>
          <a:blip r:embed="rId2"/>
          <a:stretch>
            <a:fillRect/>
          </a:stretch>
        </p:blipFill>
        <p:spPr>
          <a:xfrm>
            <a:off x="6005208" y="1464590"/>
            <a:ext cx="5561149" cy="5185885"/>
          </a:xfrm>
          <a:prstGeom prst="rect">
            <a:avLst/>
          </a:prstGeom>
        </p:spPr>
      </p:pic>
    </p:spTree>
    <p:extLst>
      <p:ext uri="{BB962C8B-B14F-4D97-AF65-F5344CB8AC3E}">
        <p14:creationId xmlns:p14="http://schemas.microsoft.com/office/powerpoint/2010/main" val="2388068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F7802-B1D0-4951-B6D4-B4E8E5516556}"/>
              </a:ext>
            </a:extLst>
          </p:cNvPr>
          <p:cNvSpPr>
            <a:spLocks noGrp="1"/>
          </p:cNvSpPr>
          <p:nvPr>
            <p:ph type="title"/>
          </p:nvPr>
        </p:nvSpPr>
        <p:spPr/>
        <p:txBody>
          <a:bodyPr/>
          <a:lstStyle/>
          <a:p>
            <a:r>
              <a:rPr lang="en-US" dirty="0"/>
              <a:t>Enabling guest access: Azure – setting up a Guest Inviter Role</a:t>
            </a:r>
          </a:p>
        </p:txBody>
      </p:sp>
      <p:sp>
        <p:nvSpPr>
          <p:cNvPr id="2" name="TextBox 1">
            <a:extLst>
              <a:ext uri="{FF2B5EF4-FFF2-40B4-BE49-F238E27FC236}">
                <a16:creationId xmlns:a16="http://schemas.microsoft.com/office/drawing/2014/main" id="{A574C24D-DC78-4375-B362-97A813F7E3A5}"/>
              </a:ext>
            </a:extLst>
          </p:cNvPr>
          <p:cNvSpPr txBox="1"/>
          <p:nvPr/>
        </p:nvSpPr>
        <p:spPr>
          <a:xfrm>
            <a:off x="838200" y="1536628"/>
            <a:ext cx="3894477" cy="369332"/>
          </a:xfrm>
          <a:prstGeom prst="rect">
            <a:avLst/>
          </a:prstGeom>
          <a:noFill/>
        </p:spPr>
        <p:txBody>
          <a:bodyPr wrap="square" rtlCol="0">
            <a:spAutoFit/>
          </a:bodyPr>
          <a:lstStyle/>
          <a:p>
            <a:r>
              <a:rPr lang="en-US" dirty="0">
                <a:solidFill>
                  <a:schemeClr val="accent2"/>
                </a:solidFill>
              </a:rPr>
              <a:t>AAD -&gt; Roles and administrators</a:t>
            </a:r>
          </a:p>
        </p:txBody>
      </p:sp>
      <p:sp>
        <p:nvSpPr>
          <p:cNvPr id="4" name="TextBox 3">
            <a:extLst>
              <a:ext uri="{FF2B5EF4-FFF2-40B4-BE49-F238E27FC236}">
                <a16:creationId xmlns:a16="http://schemas.microsoft.com/office/drawing/2014/main" id="{C646BC99-5AB6-4018-A21D-698E875B891F}"/>
              </a:ext>
            </a:extLst>
          </p:cNvPr>
          <p:cNvSpPr txBox="1"/>
          <p:nvPr/>
        </p:nvSpPr>
        <p:spPr>
          <a:xfrm>
            <a:off x="838200" y="2204936"/>
            <a:ext cx="4357992" cy="1384995"/>
          </a:xfrm>
          <a:prstGeom prst="rect">
            <a:avLst/>
          </a:prstGeom>
          <a:noFill/>
        </p:spPr>
        <p:txBody>
          <a:bodyPr wrap="square" rtlCol="0">
            <a:spAutoFit/>
          </a:bodyPr>
          <a:lstStyle/>
          <a:p>
            <a:r>
              <a:rPr lang="en-US" sz="1200" b="0" i="0" dirty="0">
                <a:solidFill>
                  <a:schemeClr val="accent2"/>
                </a:solidFill>
                <a:effectLst/>
                <a:latin typeface="Courier New" panose="02070309020205020404" pitchFamily="49" charset="0"/>
                <a:cs typeface="Courier New" panose="02070309020205020404" pitchFamily="49" charset="0"/>
              </a:rPr>
              <a:t>Get-</a:t>
            </a:r>
            <a:r>
              <a:rPr lang="en-US" sz="1200" b="0" i="0" dirty="0" err="1">
                <a:solidFill>
                  <a:schemeClr val="accent2"/>
                </a:solidFill>
                <a:effectLst/>
                <a:latin typeface="Courier New" panose="02070309020205020404" pitchFamily="49" charset="0"/>
                <a:cs typeface="Courier New" panose="02070309020205020404" pitchFamily="49" charset="0"/>
              </a:rPr>
              <a:t>AzureADDirectoryRole</a:t>
            </a:r>
            <a:endParaRPr lang="en-US" sz="1200" b="0" i="0" dirty="0">
              <a:solidFill>
                <a:schemeClr val="accent2"/>
              </a:solidFill>
              <a:effectLst/>
              <a:latin typeface="Courier New" panose="02070309020205020404" pitchFamily="49" charset="0"/>
              <a:cs typeface="Courier New" panose="02070309020205020404" pitchFamily="49" charset="0"/>
            </a:endParaRPr>
          </a:p>
          <a:p>
            <a:endParaRPr lang="en-US" sz="1200" b="0" i="0" dirty="0">
              <a:solidFill>
                <a:schemeClr val="accent2"/>
              </a:solidFill>
              <a:effectLst/>
              <a:latin typeface="Courier New" panose="02070309020205020404" pitchFamily="49" charset="0"/>
              <a:cs typeface="Courier New" panose="02070309020205020404" pitchFamily="49" charset="0"/>
            </a:endParaRPr>
          </a:p>
          <a:p>
            <a:r>
              <a:rPr lang="en-US" sz="1200" b="0" i="0" dirty="0">
                <a:solidFill>
                  <a:schemeClr val="accent2"/>
                </a:solidFill>
                <a:effectLst/>
                <a:latin typeface="Courier New" panose="02070309020205020404" pitchFamily="49" charset="0"/>
                <a:cs typeface="Courier New" panose="02070309020205020404" pitchFamily="49" charset="0"/>
              </a:rPr>
              <a:t>Get-</a:t>
            </a:r>
            <a:r>
              <a:rPr lang="en-US" sz="1200" b="0" i="0" dirty="0" err="1">
                <a:solidFill>
                  <a:schemeClr val="accent2"/>
                </a:solidFill>
                <a:effectLst/>
                <a:latin typeface="Courier New" panose="02070309020205020404" pitchFamily="49" charset="0"/>
                <a:cs typeface="Courier New" panose="02070309020205020404" pitchFamily="49" charset="0"/>
              </a:rPr>
              <a:t>AzureADDirectoryRoleMember</a:t>
            </a:r>
            <a:r>
              <a:rPr lang="en-US" sz="1200" b="0" i="0" dirty="0">
                <a:solidFill>
                  <a:schemeClr val="accent2"/>
                </a:solidFill>
                <a:effectLst/>
                <a:latin typeface="Courier New" panose="02070309020205020404" pitchFamily="49" charset="0"/>
                <a:cs typeface="Courier New" panose="02070309020205020404" pitchFamily="49" charset="0"/>
              </a:rPr>
              <a:t> -</a:t>
            </a:r>
            <a:r>
              <a:rPr lang="en-US" sz="1200" b="0" i="0" dirty="0" err="1">
                <a:solidFill>
                  <a:schemeClr val="accent2"/>
                </a:solidFill>
                <a:effectLst/>
                <a:latin typeface="Courier New" panose="02070309020205020404" pitchFamily="49" charset="0"/>
                <a:cs typeface="Courier New" panose="02070309020205020404" pitchFamily="49" charset="0"/>
              </a:rPr>
              <a:t>ObjectID</a:t>
            </a:r>
            <a:r>
              <a:rPr lang="en-US" sz="1200" b="0" i="0" dirty="0">
                <a:solidFill>
                  <a:schemeClr val="accent2"/>
                </a:solidFill>
                <a:effectLst/>
                <a:latin typeface="Courier New" panose="02070309020205020404" pitchFamily="49" charset="0"/>
                <a:cs typeface="Courier New" panose="02070309020205020404" pitchFamily="49" charset="0"/>
              </a:rPr>
              <a:t> "3e85b909-4d3c-4618-b294-e55f0e42fb17“</a:t>
            </a:r>
            <a:br>
              <a:rPr lang="en-US" sz="1200" b="0" i="0" dirty="0">
                <a:solidFill>
                  <a:schemeClr val="accent2"/>
                </a:solidFill>
                <a:effectLst/>
                <a:latin typeface="Courier New" panose="02070309020205020404" pitchFamily="49" charset="0"/>
                <a:cs typeface="Courier New" panose="02070309020205020404" pitchFamily="49" charset="0"/>
              </a:rPr>
            </a:br>
            <a:endParaRPr lang="en-US" sz="1200" b="0" i="0" dirty="0">
              <a:solidFill>
                <a:schemeClr val="accent2"/>
              </a:solidFill>
              <a:effectLst/>
              <a:latin typeface="Courier New" panose="02070309020205020404" pitchFamily="49" charset="0"/>
              <a:cs typeface="Courier New" panose="02070309020205020404" pitchFamily="49" charset="0"/>
            </a:endParaRPr>
          </a:p>
          <a:p>
            <a:r>
              <a:rPr lang="en-US" sz="1200" b="0" i="0" dirty="0">
                <a:solidFill>
                  <a:schemeClr val="accent2"/>
                </a:solidFill>
                <a:effectLst/>
                <a:latin typeface="Courier New" panose="02070309020205020404" pitchFamily="49" charset="0"/>
                <a:cs typeface="Courier New" panose="02070309020205020404" pitchFamily="49" charset="0"/>
              </a:rPr>
              <a:t>Add-</a:t>
            </a:r>
            <a:r>
              <a:rPr lang="en-US" sz="1200" b="0" i="0" dirty="0" err="1">
                <a:solidFill>
                  <a:schemeClr val="accent2"/>
                </a:solidFill>
                <a:effectLst/>
                <a:latin typeface="Courier New" panose="02070309020205020404" pitchFamily="49" charset="0"/>
                <a:cs typeface="Courier New" panose="02070309020205020404" pitchFamily="49" charset="0"/>
              </a:rPr>
              <a:t>AzureADDirectoryRoleMember</a:t>
            </a:r>
            <a:r>
              <a:rPr lang="en-US" sz="1200" b="0" i="0" dirty="0">
                <a:solidFill>
                  <a:schemeClr val="accent2"/>
                </a:solidFill>
                <a:effectLst/>
                <a:latin typeface="Courier New" panose="02070309020205020404" pitchFamily="49" charset="0"/>
                <a:cs typeface="Courier New" panose="02070309020205020404" pitchFamily="49" charset="0"/>
              </a:rPr>
              <a:t> -</a:t>
            </a:r>
            <a:r>
              <a:rPr lang="en-US" sz="1200" b="0" i="0" dirty="0" err="1">
                <a:solidFill>
                  <a:schemeClr val="accent2"/>
                </a:solidFill>
                <a:effectLst/>
                <a:latin typeface="Courier New" panose="02070309020205020404" pitchFamily="49" charset="0"/>
                <a:cs typeface="Courier New" panose="02070309020205020404" pitchFamily="49" charset="0"/>
              </a:rPr>
              <a:t>ObjectId</a:t>
            </a:r>
            <a:r>
              <a:rPr lang="en-US" sz="1200" b="0" i="0" dirty="0">
                <a:solidFill>
                  <a:schemeClr val="accent2"/>
                </a:solidFill>
                <a:effectLst/>
                <a:latin typeface="Courier New" panose="02070309020205020404" pitchFamily="49" charset="0"/>
                <a:cs typeface="Courier New" panose="02070309020205020404" pitchFamily="49" charset="0"/>
              </a:rPr>
              <a:t> “****" -</a:t>
            </a:r>
            <a:r>
              <a:rPr lang="en-US" sz="1200" b="0" i="0" dirty="0" err="1">
                <a:solidFill>
                  <a:schemeClr val="accent2"/>
                </a:solidFill>
                <a:effectLst/>
                <a:latin typeface="Courier New" panose="02070309020205020404" pitchFamily="49" charset="0"/>
                <a:cs typeface="Courier New" panose="02070309020205020404" pitchFamily="49" charset="0"/>
              </a:rPr>
              <a:t>RefObjectId</a:t>
            </a:r>
            <a:r>
              <a:rPr lang="en-US" sz="1200" b="0" i="0" dirty="0">
                <a:solidFill>
                  <a:schemeClr val="accent2"/>
                </a:solidFill>
                <a:effectLst/>
                <a:latin typeface="Courier New" panose="02070309020205020404" pitchFamily="49" charset="0"/>
                <a:cs typeface="Courier New" panose="02070309020205020404" pitchFamily="49" charset="0"/>
              </a:rPr>
              <a:t> “****"</a:t>
            </a:r>
          </a:p>
        </p:txBody>
      </p:sp>
      <p:pic>
        <p:nvPicPr>
          <p:cNvPr id="6" name="Picture 5">
            <a:extLst>
              <a:ext uri="{FF2B5EF4-FFF2-40B4-BE49-F238E27FC236}">
                <a16:creationId xmlns:a16="http://schemas.microsoft.com/office/drawing/2014/main" id="{BE397464-4ADC-4A41-82C9-E1C345247AAB}"/>
              </a:ext>
            </a:extLst>
          </p:cNvPr>
          <p:cNvPicPr>
            <a:picLocks noChangeAspect="1"/>
          </p:cNvPicPr>
          <p:nvPr/>
        </p:nvPicPr>
        <p:blipFill>
          <a:blip r:embed="rId2"/>
          <a:stretch>
            <a:fillRect/>
          </a:stretch>
        </p:blipFill>
        <p:spPr>
          <a:xfrm>
            <a:off x="4958929" y="1536628"/>
            <a:ext cx="7109854" cy="3490445"/>
          </a:xfrm>
          <a:prstGeom prst="rect">
            <a:avLst/>
          </a:prstGeom>
        </p:spPr>
      </p:pic>
      <p:pic>
        <p:nvPicPr>
          <p:cNvPr id="7" name="Picture 6">
            <a:extLst>
              <a:ext uri="{FF2B5EF4-FFF2-40B4-BE49-F238E27FC236}">
                <a16:creationId xmlns:a16="http://schemas.microsoft.com/office/drawing/2014/main" id="{D2292FB4-6717-4551-A8C4-6AD18E323695}"/>
              </a:ext>
            </a:extLst>
          </p:cNvPr>
          <p:cNvPicPr>
            <a:picLocks noChangeAspect="1"/>
          </p:cNvPicPr>
          <p:nvPr/>
        </p:nvPicPr>
        <p:blipFill>
          <a:blip r:embed="rId3"/>
          <a:stretch>
            <a:fillRect/>
          </a:stretch>
        </p:blipFill>
        <p:spPr>
          <a:xfrm>
            <a:off x="838200" y="4125199"/>
            <a:ext cx="3535887" cy="1384995"/>
          </a:xfrm>
          <a:prstGeom prst="rect">
            <a:avLst/>
          </a:prstGeom>
        </p:spPr>
      </p:pic>
    </p:spTree>
    <p:extLst>
      <p:ext uri="{BB962C8B-B14F-4D97-AF65-F5344CB8AC3E}">
        <p14:creationId xmlns:p14="http://schemas.microsoft.com/office/powerpoint/2010/main" val="98449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F7802-B1D0-4951-B6D4-B4E8E5516556}"/>
              </a:ext>
            </a:extLst>
          </p:cNvPr>
          <p:cNvSpPr>
            <a:spLocks noGrp="1"/>
          </p:cNvSpPr>
          <p:nvPr>
            <p:ph type="title"/>
          </p:nvPr>
        </p:nvSpPr>
        <p:spPr/>
        <p:txBody>
          <a:bodyPr/>
          <a:lstStyle/>
          <a:p>
            <a:r>
              <a:rPr lang="en-US" dirty="0"/>
              <a:t>Enabling guest access: Step 2 – Check Office 365 Groups Settings</a:t>
            </a:r>
          </a:p>
        </p:txBody>
      </p:sp>
      <p:sp>
        <p:nvSpPr>
          <p:cNvPr id="2" name="TextBox 1">
            <a:extLst>
              <a:ext uri="{FF2B5EF4-FFF2-40B4-BE49-F238E27FC236}">
                <a16:creationId xmlns:a16="http://schemas.microsoft.com/office/drawing/2014/main" id="{A574C24D-DC78-4375-B362-97A813F7E3A5}"/>
              </a:ext>
            </a:extLst>
          </p:cNvPr>
          <p:cNvSpPr txBox="1"/>
          <p:nvPr/>
        </p:nvSpPr>
        <p:spPr>
          <a:xfrm>
            <a:off x="838200" y="1536628"/>
            <a:ext cx="3894477" cy="646331"/>
          </a:xfrm>
          <a:prstGeom prst="rect">
            <a:avLst/>
          </a:prstGeom>
          <a:noFill/>
        </p:spPr>
        <p:txBody>
          <a:bodyPr wrap="square" rtlCol="0">
            <a:spAutoFit/>
          </a:bodyPr>
          <a:lstStyle/>
          <a:p>
            <a:r>
              <a:rPr lang="en-US" dirty="0">
                <a:solidFill>
                  <a:schemeClr val="accent2"/>
                </a:solidFill>
              </a:rPr>
              <a:t>Settings -&gt; Org settings -&gt;</a:t>
            </a:r>
            <a:br>
              <a:rPr lang="en-US" dirty="0">
                <a:solidFill>
                  <a:schemeClr val="accent2"/>
                </a:solidFill>
              </a:rPr>
            </a:br>
            <a:r>
              <a:rPr lang="en-US" dirty="0">
                <a:solidFill>
                  <a:schemeClr val="accent2"/>
                </a:solidFill>
              </a:rPr>
              <a:t>Microsoft 365 Groups</a:t>
            </a:r>
          </a:p>
        </p:txBody>
      </p:sp>
      <p:pic>
        <p:nvPicPr>
          <p:cNvPr id="11" name="Picture 10">
            <a:extLst>
              <a:ext uri="{FF2B5EF4-FFF2-40B4-BE49-F238E27FC236}">
                <a16:creationId xmlns:a16="http://schemas.microsoft.com/office/drawing/2014/main" id="{0D50DE85-06DE-4E98-ADB8-56C0FE75B4CC}"/>
              </a:ext>
            </a:extLst>
          </p:cNvPr>
          <p:cNvPicPr>
            <a:picLocks noChangeAspect="1"/>
          </p:cNvPicPr>
          <p:nvPr/>
        </p:nvPicPr>
        <p:blipFill>
          <a:blip r:embed="rId2"/>
          <a:stretch>
            <a:fillRect/>
          </a:stretch>
        </p:blipFill>
        <p:spPr>
          <a:xfrm>
            <a:off x="5523995" y="1403821"/>
            <a:ext cx="5829805" cy="4724809"/>
          </a:xfrm>
          <a:prstGeom prst="rect">
            <a:avLst/>
          </a:prstGeom>
        </p:spPr>
      </p:pic>
    </p:spTree>
    <p:extLst>
      <p:ext uri="{BB962C8B-B14F-4D97-AF65-F5344CB8AC3E}">
        <p14:creationId xmlns:p14="http://schemas.microsoft.com/office/powerpoint/2010/main" val="2028416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F7802-B1D0-4951-B6D4-B4E8E5516556}"/>
              </a:ext>
            </a:extLst>
          </p:cNvPr>
          <p:cNvSpPr>
            <a:spLocks noGrp="1"/>
          </p:cNvSpPr>
          <p:nvPr>
            <p:ph type="title"/>
          </p:nvPr>
        </p:nvSpPr>
        <p:spPr/>
        <p:txBody>
          <a:bodyPr/>
          <a:lstStyle/>
          <a:p>
            <a:r>
              <a:rPr lang="en-US" dirty="0"/>
              <a:t>Enabling guest access: Step 3 – Check Teams Settings</a:t>
            </a:r>
          </a:p>
        </p:txBody>
      </p:sp>
      <p:sp>
        <p:nvSpPr>
          <p:cNvPr id="2" name="TextBox 1">
            <a:extLst>
              <a:ext uri="{FF2B5EF4-FFF2-40B4-BE49-F238E27FC236}">
                <a16:creationId xmlns:a16="http://schemas.microsoft.com/office/drawing/2014/main" id="{A574C24D-DC78-4375-B362-97A813F7E3A5}"/>
              </a:ext>
            </a:extLst>
          </p:cNvPr>
          <p:cNvSpPr txBox="1"/>
          <p:nvPr/>
        </p:nvSpPr>
        <p:spPr>
          <a:xfrm>
            <a:off x="838200" y="1536628"/>
            <a:ext cx="4589834" cy="646331"/>
          </a:xfrm>
          <a:prstGeom prst="rect">
            <a:avLst/>
          </a:prstGeom>
          <a:noFill/>
        </p:spPr>
        <p:txBody>
          <a:bodyPr wrap="square" rtlCol="0">
            <a:spAutoFit/>
          </a:bodyPr>
          <a:lstStyle/>
          <a:p>
            <a:r>
              <a:rPr lang="en-US" dirty="0">
                <a:solidFill>
                  <a:schemeClr val="accent2"/>
                </a:solidFill>
              </a:rPr>
              <a:t>Teams Admin Center-&gt; Org wide settings -&gt;</a:t>
            </a:r>
            <a:br>
              <a:rPr lang="en-US" dirty="0">
                <a:solidFill>
                  <a:schemeClr val="accent2"/>
                </a:solidFill>
              </a:rPr>
            </a:br>
            <a:r>
              <a:rPr lang="en-US" dirty="0">
                <a:solidFill>
                  <a:schemeClr val="accent2"/>
                </a:solidFill>
              </a:rPr>
              <a:t>Guest Access</a:t>
            </a:r>
          </a:p>
        </p:txBody>
      </p:sp>
      <p:pic>
        <p:nvPicPr>
          <p:cNvPr id="5" name="Picture 4">
            <a:extLst>
              <a:ext uri="{FF2B5EF4-FFF2-40B4-BE49-F238E27FC236}">
                <a16:creationId xmlns:a16="http://schemas.microsoft.com/office/drawing/2014/main" id="{F10E99C5-48FF-44C8-9280-E91B235CD686}"/>
              </a:ext>
            </a:extLst>
          </p:cNvPr>
          <p:cNvPicPr>
            <a:picLocks noChangeAspect="1"/>
          </p:cNvPicPr>
          <p:nvPr/>
        </p:nvPicPr>
        <p:blipFill>
          <a:blip r:embed="rId2"/>
          <a:stretch>
            <a:fillRect/>
          </a:stretch>
        </p:blipFill>
        <p:spPr>
          <a:xfrm>
            <a:off x="5343728" y="1309367"/>
            <a:ext cx="6848272" cy="5547012"/>
          </a:xfrm>
          <a:prstGeom prst="rect">
            <a:avLst/>
          </a:prstGeom>
        </p:spPr>
      </p:pic>
      <p:sp>
        <p:nvSpPr>
          <p:cNvPr id="6" name="TextBox 5">
            <a:extLst>
              <a:ext uri="{FF2B5EF4-FFF2-40B4-BE49-F238E27FC236}">
                <a16:creationId xmlns:a16="http://schemas.microsoft.com/office/drawing/2014/main" id="{C80DFA16-7BCE-4F3F-8FFF-9CA9A64271B4}"/>
              </a:ext>
            </a:extLst>
          </p:cNvPr>
          <p:cNvSpPr txBox="1"/>
          <p:nvPr/>
        </p:nvSpPr>
        <p:spPr>
          <a:xfrm>
            <a:off x="838200" y="2668340"/>
            <a:ext cx="4357992" cy="461665"/>
          </a:xfrm>
          <a:prstGeom prst="rect">
            <a:avLst/>
          </a:prstGeom>
          <a:noFill/>
        </p:spPr>
        <p:txBody>
          <a:bodyPr wrap="square" rtlCol="0">
            <a:spAutoFit/>
          </a:bodyPr>
          <a:lstStyle/>
          <a:p>
            <a:r>
              <a:rPr lang="en-US" sz="1200" b="0" i="0" dirty="0">
                <a:solidFill>
                  <a:schemeClr val="accent2"/>
                </a:solidFill>
                <a:effectLst/>
                <a:latin typeface="Courier New" panose="02070309020205020404" pitchFamily="49" charset="0"/>
                <a:cs typeface="Courier New" panose="02070309020205020404" pitchFamily="49" charset="0"/>
              </a:rPr>
              <a:t>Get-</a:t>
            </a:r>
            <a:r>
              <a:rPr lang="en-US" sz="1200" b="0" i="0" dirty="0" err="1">
                <a:solidFill>
                  <a:schemeClr val="accent2"/>
                </a:solidFill>
                <a:effectLst/>
                <a:latin typeface="Courier New" panose="02070309020205020404" pitchFamily="49" charset="0"/>
                <a:cs typeface="Courier New" panose="02070309020205020404" pitchFamily="49" charset="0"/>
              </a:rPr>
              <a:t>CsTeamsGuestMessagingConfiguration</a:t>
            </a:r>
            <a:endParaRPr lang="en-US" sz="1200" b="0" i="0" dirty="0">
              <a:solidFill>
                <a:schemeClr val="accent2"/>
              </a:solidFill>
              <a:effectLst/>
              <a:latin typeface="Courier New" panose="02070309020205020404" pitchFamily="49" charset="0"/>
              <a:cs typeface="Courier New" panose="02070309020205020404" pitchFamily="49" charset="0"/>
            </a:endParaRPr>
          </a:p>
          <a:p>
            <a:r>
              <a:rPr lang="en-US" sz="1200" b="0" i="0" dirty="0">
                <a:solidFill>
                  <a:schemeClr val="accent2"/>
                </a:solidFill>
                <a:effectLst/>
                <a:latin typeface="Courier New" panose="02070309020205020404" pitchFamily="49" charset="0"/>
                <a:cs typeface="Courier New" panose="02070309020205020404" pitchFamily="49" charset="0"/>
              </a:rPr>
              <a:t>Set-</a:t>
            </a:r>
            <a:r>
              <a:rPr lang="en-US" sz="1200" b="0" i="0" dirty="0" err="1">
                <a:solidFill>
                  <a:schemeClr val="accent2"/>
                </a:solidFill>
                <a:effectLst/>
                <a:latin typeface="Courier New" panose="02070309020205020404" pitchFamily="49" charset="0"/>
                <a:cs typeface="Courier New" panose="02070309020205020404" pitchFamily="49" charset="0"/>
              </a:rPr>
              <a:t>CsTeamsGuestMessagingConfiguration</a:t>
            </a:r>
            <a:endParaRPr lang="en-US" sz="1200" b="0" i="0" dirty="0">
              <a:solidFill>
                <a:schemeClr val="accent2"/>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9370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8F7802-B1D0-4951-B6D4-B4E8E5516556}"/>
              </a:ext>
            </a:extLst>
          </p:cNvPr>
          <p:cNvSpPr>
            <a:spLocks noGrp="1"/>
          </p:cNvSpPr>
          <p:nvPr>
            <p:ph type="title"/>
          </p:nvPr>
        </p:nvSpPr>
        <p:spPr/>
        <p:txBody>
          <a:bodyPr/>
          <a:lstStyle/>
          <a:p>
            <a:r>
              <a:rPr lang="en-US" dirty="0"/>
              <a:t>Enabling guest access: Step 4 – Check SharePoint Settings</a:t>
            </a:r>
          </a:p>
        </p:txBody>
      </p:sp>
      <p:sp>
        <p:nvSpPr>
          <p:cNvPr id="2" name="TextBox 1">
            <a:extLst>
              <a:ext uri="{FF2B5EF4-FFF2-40B4-BE49-F238E27FC236}">
                <a16:creationId xmlns:a16="http://schemas.microsoft.com/office/drawing/2014/main" id="{A574C24D-DC78-4375-B362-97A813F7E3A5}"/>
              </a:ext>
            </a:extLst>
          </p:cNvPr>
          <p:cNvSpPr txBox="1"/>
          <p:nvPr/>
        </p:nvSpPr>
        <p:spPr>
          <a:xfrm>
            <a:off x="838200" y="1536628"/>
            <a:ext cx="4589834" cy="369332"/>
          </a:xfrm>
          <a:prstGeom prst="rect">
            <a:avLst/>
          </a:prstGeom>
          <a:noFill/>
        </p:spPr>
        <p:txBody>
          <a:bodyPr wrap="square" rtlCol="0">
            <a:spAutoFit/>
          </a:bodyPr>
          <a:lstStyle/>
          <a:p>
            <a:r>
              <a:rPr lang="en-US" dirty="0">
                <a:solidFill>
                  <a:schemeClr val="accent2"/>
                </a:solidFill>
              </a:rPr>
              <a:t>SP Admin Center-&gt; Policies -&gt; Sharing</a:t>
            </a:r>
          </a:p>
        </p:txBody>
      </p:sp>
      <p:pic>
        <p:nvPicPr>
          <p:cNvPr id="6" name="Picture 5">
            <a:extLst>
              <a:ext uri="{FF2B5EF4-FFF2-40B4-BE49-F238E27FC236}">
                <a16:creationId xmlns:a16="http://schemas.microsoft.com/office/drawing/2014/main" id="{6292885B-107E-4038-8EC7-F0ADC1109ECC}"/>
              </a:ext>
            </a:extLst>
          </p:cNvPr>
          <p:cNvPicPr>
            <a:picLocks noChangeAspect="1"/>
          </p:cNvPicPr>
          <p:nvPr/>
        </p:nvPicPr>
        <p:blipFill>
          <a:blip r:embed="rId2"/>
          <a:stretch>
            <a:fillRect/>
          </a:stretch>
        </p:blipFill>
        <p:spPr>
          <a:xfrm>
            <a:off x="5223786" y="1355386"/>
            <a:ext cx="6968213" cy="5502613"/>
          </a:xfrm>
          <a:prstGeom prst="rect">
            <a:avLst/>
          </a:prstGeom>
        </p:spPr>
      </p:pic>
    </p:spTree>
    <p:extLst>
      <p:ext uri="{BB962C8B-B14F-4D97-AF65-F5344CB8AC3E}">
        <p14:creationId xmlns:p14="http://schemas.microsoft.com/office/powerpoint/2010/main" val="158221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3D4145-07F2-4DAB-8A35-055AE4961F43}"/>
              </a:ext>
            </a:extLst>
          </p:cNvPr>
          <p:cNvPicPr>
            <a:picLocks noChangeAspect="1"/>
          </p:cNvPicPr>
          <p:nvPr/>
        </p:nvPicPr>
        <p:blipFill>
          <a:blip r:embed="rId2"/>
          <a:stretch>
            <a:fillRect/>
          </a:stretch>
        </p:blipFill>
        <p:spPr>
          <a:xfrm>
            <a:off x="453796" y="1310903"/>
            <a:ext cx="6313976" cy="3916092"/>
          </a:xfrm>
          <a:prstGeom prst="rect">
            <a:avLst/>
          </a:prstGeom>
        </p:spPr>
      </p:pic>
      <p:sp>
        <p:nvSpPr>
          <p:cNvPr id="4" name="Title 3">
            <a:extLst>
              <a:ext uri="{FF2B5EF4-FFF2-40B4-BE49-F238E27FC236}">
                <a16:creationId xmlns:a16="http://schemas.microsoft.com/office/drawing/2014/main" id="{0FA6BC1D-A604-4B40-AD0A-60913F9EB7FF}"/>
              </a:ext>
            </a:extLst>
          </p:cNvPr>
          <p:cNvSpPr>
            <a:spLocks noGrp="1"/>
          </p:cNvSpPr>
          <p:nvPr>
            <p:ph type="title"/>
          </p:nvPr>
        </p:nvSpPr>
        <p:spPr/>
        <p:txBody>
          <a:bodyPr>
            <a:normAutofit/>
          </a:bodyPr>
          <a:lstStyle/>
          <a:p>
            <a:r>
              <a:rPr lang="en-US" dirty="0"/>
              <a:t>Enable guest permissions in each Team</a:t>
            </a:r>
          </a:p>
        </p:txBody>
      </p:sp>
      <p:sp>
        <p:nvSpPr>
          <p:cNvPr id="8" name="TextBox 7">
            <a:extLst>
              <a:ext uri="{FF2B5EF4-FFF2-40B4-BE49-F238E27FC236}">
                <a16:creationId xmlns:a16="http://schemas.microsoft.com/office/drawing/2014/main" id="{95A8F504-B10A-45AB-A3C7-83E7FA4F66C4}"/>
              </a:ext>
            </a:extLst>
          </p:cNvPr>
          <p:cNvSpPr txBox="1"/>
          <p:nvPr/>
        </p:nvSpPr>
        <p:spPr>
          <a:xfrm>
            <a:off x="402077" y="5377244"/>
            <a:ext cx="10038944" cy="369332"/>
          </a:xfrm>
          <a:prstGeom prst="rect">
            <a:avLst/>
          </a:prstGeom>
          <a:noFill/>
        </p:spPr>
        <p:txBody>
          <a:bodyPr wrap="square">
            <a:spAutoFit/>
          </a:bodyPr>
          <a:lstStyle/>
          <a:p>
            <a:r>
              <a:rPr lang="en-US" dirty="0">
                <a:solidFill>
                  <a:schemeClr val="accent2"/>
                </a:solidFill>
                <a:latin typeface="Courier New" panose="02070309020205020404" pitchFamily="49" charset="0"/>
                <a:cs typeface="Courier New" panose="02070309020205020404" pitchFamily="49" charset="0"/>
              </a:rPr>
              <a:t>Get-Team -</a:t>
            </a:r>
            <a:r>
              <a:rPr lang="en-US" dirty="0" err="1">
                <a:solidFill>
                  <a:schemeClr val="accent2"/>
                </a:solidFill>
                <a:latin typeface="Courier New" panose="02070309020205020404" pitchFamily="49" charset="0"/>
                <a:cs typeface="Courier New" panose="02070309020205020404" pitchFamily="49" charset="0"/>
              </a:rPr>
              <a:t>GroupId</a:t>
            </a:r>
            <a:r>
              <a:rPr lang="en-US" dirty="0">
                <a:solidFill>
                  <a:schemeClr val="accent2"/>
                </a:solidFill>
                <a:latin typeface="Courier New" panose="02070309020205020404" pitchFamily="49" charset="0"/>
                <a:cs typeface="Courier New" panose="02070309020205020404" pitchFamily="49" charset="0"/>
              </a:rPr>
              <a:t> "fc28d5c3-6090-41c7-b3e1-6792a3be6bce"  | Format-List</a:t>
            </a:r>
          </a:p>
        </p:txBody>
      </p:sp>
      <p:pic>
        <p:nvPicPr>
          <p:cNvPr id="5" name="Picture 4">
            <a:extLst>
              <a:ext uri="{FF2B5EF4-FFF2-40B4-BE49-F238E27FC236}">
                <a16:creationId xmlns:a16="http://schemas.microsoft.com/office/drawing/2014/main" id="{B57D38B1-93D2-4C32-8C98-CF0307490DD2}"/>
              </a:ext>
            </a:extLst>
          </p:cNvPr>
          <p:cNvPicPr>
            <a:picLocks noChangeAspect="1"/>
          </p:cNvPicPr>
          <p:nvPr/>
        </p:nvPicPr>
        <p:blipFill>
          <a:blip r:embed="rId3"/>
          <a:stretch>
            <a:fillRect/>
          </a:stretch>
        </p:blipFill>
        <p:spPr>
          <a:xfrm>
            <a:off x="7997392" y="2308763"/>
            <a:ext cx="2812024" cy="1120237"/>
          </a:xfrm>
          <a:prstGeom prst="rect">
            <a:avLst/>
          </a:prstGeom>
        </p:spPr>
      </p:pic>
      <p:pic>
        <p:nvPicPr>
          <p:cNvPr id="7" name="Graphic 6" descr="Close">
            <a:extLst>
              <a:ext uri="{FF2B5EF4-FFF2-40B4-BE49-F238E27FC236}">
                <a16:creationId xmlns:a16="http://schemas.microsoft.com/office/drawing/2014/main" id="{DC402EFA-9B32-4168-A413-A6A665B75C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89004" y="2459477"/>
            <a:ext cx="914400" cy="914400"/>
          </a:xfrm>
          <a:prstGeom prst="rect">
            <a:avLst/>
          </a:prstGeom>
        </p:spPr>
      </p:pic>
    </p:spTree>
    <p:extLst>
      <p:ext uri="{BB962C8B-B14F-4D97-AF65-F5344CB8AC3E}">
        <p14:creationId xmlns:p14="http://schemas.microsoft.com/office/powerpoint/2010/main" val="40849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20C591-0709-4211-8B04-6BF64E6874F0}"/>
              </a:ext>
            </a:extLst>
          </p:cNvPr>
          <p:cNvSpPr>
            <a:spLocks noGrp="1"/>
          </p:cNvSpPr>
          <p:nvPr>
            <p:ph type="title"/>
          </p:nvPr>
        </p:nvSpPr>
        <p:spPr/>
        <p:txBody>
          <a:bodyPr>
            <a:normAutofit/>
          </a:bodyPr>
          <a:lstStyle/>
          <a:p>
            <a:r>
              <a:rPr lang="en-US" dirty="0"/>
              <a:t>HIGH LEVEL GROUPS-TEAMS USER ARCHITECTURE</a:t>
            </a:r>
          </a:p>
        </p:txBody>
      </p:sp>
      <p:graphicFrame>
        <p:nvGraphicFramePr>
          <p:cNvPr id="4" name="Diagram 3">
            <a:extLst>
              <a:ext uri="{FF2B5EF4-FFF2-40B4-BE49-F238E27FC236}">
                <a16:creationId xmlns:a16="http://schemas.microsoft.com/office/drawing/2014/main" id="{88BDC549-BBE8-4D18-AA70-9E2100CC8591}"/>
              </a:ext>
            </a:extLst>
          </p:cNvPr>
          <p:cNvGraphicFramePr/>
          <p:nvPr>
            <p:extLst>
              <p:ext uri="{D42A27DB-BD31-4B8C-83A1-F6EECF244321}">
                <p14:modId xmlns:p14="http://schemas.microsoft.com/office/powerpoint/2010/main" val="1183100818"/>
              </p:ext>
            </p:extLst>
          </p:nvPr>
        </p:nvGraphicFramePr>
        <p:xfrm>
          <a:off x="1935480" y="1434505"/>
          <a:ext cx="8321040" cy="50272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691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dirty="0" err="1"/>
              <a:t>Our</a:t>
            </a:r>
            <a:r>
              <a:rPr lang="pt-PT" dirty="0"/>
              <a:t> Sponsors</a:t>
            </a:r>
            <a:endParaRPr lang="en-US" dirty="0"/>
          </a:p>
        </p:txBody>
      </p:sp>
      <p:sp>
        <p:nvSpPr>
          <p:cNvPr id="15" name="TextBox 14">
            <a:extLst>
              <a:ext uri="{FF2B5EF4-FFF2-40B4-BE49-F238E27FC236}">
                <a16:creationId xmlns:a16="http://schemas.microsoft.com/office/drawing/2014/main" id="{FB1EF77B-584F-41D9-A58D-9D7829D4BD6D}"/>
              </a:ext>
            </a:extLst>
          </p:cNvPr>
          <p:cNvSpPr txBox="1"/>
          <p:nvPr/>
        </p:nvSpPr>
        <p:spPr>
          <a:xfrm>
            <a:off x="348334" y="1588293"/>
            <a:ext cx="1427955" cy="369332"/>
          </a:xfrm>
          <a:prstGeom prst="rect">
            <a:avLst/>
          </a:prstGeom>
          <a:noFill/>
        </p:spPr>
        <p:txBody>
          <a:bodyPr wrap="none" lIns="0" tIns="0" rIns="0" bIns="0" rtlCol="0" anchor="t">
            <a:spAutoFit/>
          </a:bodyPr>
          <a:lstStyle/>
          <a:p>
            <a:pPr defTabSz="914363"/>
            <a:r>
              <a:rPr lang="pt-PT" sz="2400" spc="-70" dirty="0">
                <a:solidFill>
                  <a:prstClr val="black">
                    <a:lumMod val="65000"/>
                    <a:lumOff val="35000"/>
                  </a:prstClr>
                </a:solidFill>
                <a:latin typeface="Segoe UI Semibold"/>
                <a:cs typeface="Segoe UI Semibold"/>
              </a:rPr>
              <a:t>DIAMOND</a:t>
            </a:r>
            <a:endParaRPr lang="en-US" dirty="0">
              <a:solidFill>
                <a:prstClr val="black">
                  <a:lumMod val="65000"/>
                  <a:lumOff val="35000"/>
                </a:prstClr>
              </a:solidFill>
              <a:latin typeface="Segoe UI"/>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361687" y="3875434"/>
            <a:ext cx="1800749" cy="369332"/>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pPr defTabSz="914363"/>
            <a:r>
              <a:rPr lang="pt-PT" dirty="0">
                <a:solidFill>
                  <a:prstClr val="black">
                    <a:lumMod val="65000"/>
                    <a:lumOff val="35000"/>
                  </a:prstClr>
                </a:solidFill>
              </a:rPr>
              <a:t>COMMUNITY</a:t>
            </a:r>
            <a:endParaRPr lang="en-US" dirty="0">
              <a:solidFill>
                <a:prstClr val="black">
                  <a:lumMod val="65000"/>
                  <a:lumOff val="35000"/>
                </a:prstClr>
              </a:solidFill>
            </a:endParaRPr>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3"/>
          <a:stretch>
            <a:fillRect/>
          </a:stretch>
        </p:blipFill>
        <p:spPr>
          <a:xfrm>
            <a:off x="349037" y="2134675"/>
            <a:ext cx="2744743" cy="1440180"/>
          </a:xfrm>
          <a:prstGeom prst="rect">
            <a:avLst/>
          </a:prstGeom>
        </p:spPr>
      </p:pic>
      <p:pic>
        <p:nvPicPr>
          <p:cNvPr id="11" name="Picture 11" descr="A picture containing logo&#10;&#10;Description automatically generated">
            <a:extLst>
              <a:ext uri="{FF2B5EF4-FFF2-40B4-BE49-F238E27FC236}">
                <a16:creationId xmlns:a16="http://schemas.microsoft.com/office/drawing/2014/main" id="{4871A3AC-7D71-4997-A73A-258B37701AE4}"/>
              </a:ext>
            </a:extLst>
          </p:cNvPr>
          <p:cNvPicPr>
            <a:picLocks noChangeAspect="1"/>
          </p:cNvPicPr>
          <p:nvPr/>
        </p:nvPicPr>
        <p:blipFill>
          <a:blip r:embed="rId4"/>
          <a:stretch>
            <a:fillRect/>
          </a:stretch>
        </p:blipFill>
        <p:spPr>
          <a:xfrm>
            <a:off x="3427023" y="2134675"/>
            <a:ext cx="2744743" cy="1440180"/>
          </a:xfrm>
          <a:prstGeom prst="rect">
            <a:avLst/>
          </a:prstGeom>
        </p:spPr>
      </p:pic>
      <p:pic>
        <p:nvPicPr>
          <p:cNvPr id="12" name="Picture 12" descr="A picture containing logo&#10;&#10;Description automatically generated">
            <a:extLst>
              <a:ext uri="{FF2B5EF4-FFF2-40B4-BE49-F238E27FC236}">
                <a16:creationId xmlns:a16="http://schemas.microsoft.com/office/drawing/2014/main" id="{78318B5F-FFE6-477B-97E3-E5B79D3F61A5}"/>
              </a:ext>
            </a:extLst>
          </p:cNvPr>
          <p:cNvPicPr>
            <a:picLocks noChangeAspect="1"/>
          </p:cNvPicPr>
          <p:nvPr/>
        </p:nvPicPr>
        <p:blipFill>
          <a:blip r:embed="rId5"/>
          <a:stretch>
            <a:fillRect/>
          </a:stretch>
        </p:blipFill>
        <p:spPr>
          <a:xfrm>
            <a:off x="361569" y="4489036"/>
            <a:ext cx="1806779" cy="947980"/>
          </a:xfrm>
          <a:prstGeom prst="rect">
            <a:avLst/>
          </a:prstGeom>
        </p:spPr>
      </p:pic>
      <p:pic>
        <p:nvPicPr>
          <p:cNvPr id="13" name="Picture 13" descr="Logo, company name&#10;&#10;Description automatically generated">
            <a:extLst>
              <a:ext uri="{FF2B5EF4-FFF2-40B4-BE49-F238E27FC236}">
                <a16:creationId xmlns:a16="http://schemas.microsoft.com/office/drawing/2014/main" id="{5485CAEA-F509-4FE6-BBFA-E5E4447A35B9}"/>
              </a:ext>
            </a:extLst>
          </p:cNvPr>
          <p:cNvPicPr>
            <a:picLocks noChangeAspect="1"/>
          </p:cNvPicPr>
          <p:nvPr/>
        </p:nvPicPr>
        <p:blipFill>
          <a:blip r:embed="rId6"/>
          <a:stretch>
            <a:fillRect/>
          </a:stretch>
        </p:blipFill>
        <p:spPr>
          <a:xfrm>
            <a:off x="2298649" y="4489037"/>
            <a:ext cx="1806779" cy="947980"/>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7"/>
          <a:stretch>
            <a:fillRect/>
          </a:stretch>
        </p:blipFill>
        <p:spPr>
          <a:xfrm>
            <a:off x="4235727" y="4489036"/>
            <a:ext cx="1806779" cy="947980"/>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8"/>
          <a:stretch>
            <a:fillRect/>
          </a:stretch>
        </p:blipFill>
        <p:spPr>
          <a:xfrm>
            <a:off x="6172808" y="4489036"/>
            <a:ext cx="1806779" cy="947980"/>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9"/>
          <a:stretch>
            <a:fillRect/>
          </a:stretch>
        </p:blipFill>
        <p:spPr>
          <a:xfrm>
            <a:off x="8109886" y="4489036"/>
            <a:ext cx="1806779" cy="947980"/>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10"/>
          <a:stretch>
            <a:fillRect/>
          </a:stretch>
        </p:blipFill>
        <p:spPr>
          <a:xfrm>
            <a:off x="10055173" y="4489036"/>
            <a:ext cx="1831402" cy="947979"/>
          </a:xfrm>
          <a:prstGeom prst="rect">
            <a:avLst/>
          </a:prstGeom>
        </p:spPr>
      </p:pic>
    </p:spTree>
    <p:extLst>
      <p:ext uri="{BB962C8B-B14F-4D97-AF65-F5344CB8AC3E}">
        <p14:creationId xmlns:p14="http://schemas.microsoft.com/office/powerpoint/2010/main" val="25680231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agram of invitation and redemption flows">
            <a:extLst>
              <a:ext uri="{FF2B5EF4-FFF2-40B4-BE49-F238E27FC236}">
                <a16:creationId xmlns:a16="http://schemas.microsoft.com/office/drawing/2014/main" id="{3439814E-2C64-493F-AD9B-770F0CB160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710" y="1397793"/>
            <a:ext cx="10519605" cy="52468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47EB8A-3AC1-4A0C-A466-3B6D45998C31}"/>
              </a:ext>
            </a:extLst>
          </p:cNvPr>
          <p:cNvSpPr>
            <a:spLocks noGrp="1"/>
          </p:cNvSpPr>
          <p:nvPr>
            <p:ph type="title"/>
          </p:nvPr>
        </p:nvSpPr>
        <p:spPr/>
        <p:txBody>
          <a:bodyPr>
            <a:normAutofit/>
          </a:bodyPr>
          <a:lstStyle/>
          <a:p>
            <a:r>
              <a:rPr lang="en-US" dirty="0"/>
              <a:t>The guest invitation process</a:t>
            </a:r>
          </a:p>
        </p:txBody>
      </p:sp>
    </p:spTree>
    <p:extLst>
      <p:ext uri="{BB962C8B-B14F-4D97-AF65-F5344CB8AC3E}">
        <p14:creationId xmlns:p14="http://schemas.microsoft.com/office/powerpoint/2010/main" val="3864533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authorization dependencies for guest access.">
            <a:extLst>
              <a:ext uri="{FF2B5EF4-FFF2-40B4-BE49-F238E27FC236}">
                <a16:creationId xmlns:a16="http://schemas.microsoft.com/office/drawing/2014/main" id="{9A5F4E98-E3A0-42AF-9A00-2642159E2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206" y="1247894"/>
            <a:ext cx="10537521" cy="50233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014779-BE8F-492B-A8B7-ED87BC729807}"/>
              </a:ext>
            </a:extLst>
          </p:cNvPr>
          <p:cNvSpPr>
            <a:spLocks noGrp="1"/>
          </p:cNvSpPr>
          <p:nvPr>
            <p:ph type="title"/>
          </p:nvPr>
        </p:nvSpPr>
        <p:spPr/>
        <p:txBody>
          <a:bodyPr>
            <a:normAutofit/>
          </a:bodyPr>
          <a:lstStyle/>
          <a:p>
            <a:r>
              <a:rPr lang="en-US" dirty="0"/>
              <a:t>The guest auth flow. </a:t>
            </a:r>
          </a:p>
        </p:txBody>
      </p:sp>
    </p:spTree>
    <p:extLst>
      <p:ext uri="{BB962C8B-B14F-4D97-AF65-F5344CB8AC3E}">
        <p14:creationId xmlns:p14="http://schemas.microsoft.com/office/powerpoint/2010/main" val="1579263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EE314-5FBD-4EB4-AF73-E5D29FF0965E}"/>
              </a:ext>
            </a:extLst>
          </p:cNvPr>
          <p:cNvSpPr>
            <a:spLocks noGrp="1"/>
          </p:cNvSpPr>
          <p:nvPr>
            <p:ph type="title"/>
          </p:nvPr>
        </p:nvSpPr>
        <p:spPr/>
        <p:txBody>
          <a:bodyPr>
            <a:normAutofit/>
          </a:bodyPr>
          <a:lstStyle/>
          <a:p>
            <a:r>
              <a:rPr lang="en-US" dirty="0"/>
              <a:t>Group membership is async: 20 min – 24 h</a:t>
            </a:r>
          </a:p>
        </p:txBody>
      </p:sp>
      <p:graphicFrame>
        <p:nvGraphicFramePr>
          <p:cNvPr id="4" name="Diagram 3">
            <a:extLst>
              <a:ext uri="{FF2B5EF4-FFF2-40B4-BE49-F238E27FC236}">
                <a16:creationId xmlns:a16="http://schemas.microsoft.com/office/drawing/2014/main" id="{BE454456-A6E9-4650-A690-3E6C92BF107D}"/>
              </a:ext>
            </a:extLst>
          </p:cNvPr>
          <p:cNvGraphicFramePr/>
          <p:nvPr>
            <p:extLst>
              <p:ext uri="{D42A27DB-BD31-4B8C-83A1-F6EECF244321}">
                <p14:modId xmlns:p14="http://schemas.microsoft.com/office/powerpoint/2010/main" val="2722064993"/>
              </p:ext>
            </p:extLst>
          </p:nvPr>
        </p:nvGraphicFramePr>
        <p:xfrm>
          <a:off x="2032000" y="97226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1299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28E75D-BA29-4183-9A58-657F7CEC6FF8}"/>
              </a:ext>
            </a:extLst>
          </p:cNvPr>
          <p:cNvSpPr>
            <a:spLocks noGrp="1"/>
          </p:cNvSpPr>
          <p:nvPr>
            <p:ph type="body" sz="quarter" idx="10"/>
          </p:nvPr>
        </p:nvSpPr>
        <p:spPr>
          <a:xfrm>
            <a:off x="3888253" y="4430113"/>
            <a:ext cx="4246880" cy="598487"/>
          </a:xfrm>
        </p:spPr>
        <p:txBody>
          <a:bodyPr/>
          <a:lstStyle/>
          <a:p>
            <a:r>
              <a:rPr lang="en-US" dirty="0"/>
              <a:t>INTERESTING</a:t>
            </a:r>
          </a:p>
        </p:txBody>
      </p:sp>
      <p:pic>
        <p:nvPicPr>
          <p:cNvPr id="7" name="Picture Placeholder 6" descr="A picture containing racket, table, holding, water&#10;&#10;Description automatically generated">
            <a:extLst>
              <a:ext uri="{FF2B5EF4-FFF2-40B4-BE49-F238E27FC236}">
                <a16:creationId xmlns:a16="http://schemas.microsoft.com/office/drawing/2014/main" id="{F34514AC-95E9-4CC6-9AE3-29AA12819FE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3300" b="23300"/>
          <a:stretch>
            <a:fillRect/>
          </a:stretch>
        </p:blipFill>
        <p:spPr/>
      </p:pic>
      <p:sp>
        <p:nvSpPr>
          <p:cNvPr id="5" name="Text Placeholder 4">
            <a:extLst>
              <a:ext uri="{FF2B5EF4-FFF2-40B4-BE49-F238E27FC236}">
                <a16:creationId xmlns:a16="http://schemas.microsoft.com/office/drawing/2014/main" id="{83CCB7EA-D3D4-4D89-A764-F9343CBCBB9D}"/>
              </a:ext>
            </a:extLst>
          </p:cNvPr>
          <p:cNvSpPr>
            <a:spLocks noGrp="1"/>
          </p:cNvSpPr>
          <p:nvPr>
            <p:ph type="body" sz="quarter" idx="12"/>
          </p:nvPr>
        </p:nvSpPr>
        <p:spPr>
          <a:xfrm>
            <a:off x="604043" y="5028600"/>
            <a:ext cx="10983913" cy="899429"/>
          </a:xfrm>
        </p:spPr>
        <p:txBody>
          <a:bodyPr/>
          <a:lstStyle/>
          <a:p>
            <a:r>
              <a:rPr lang="en-US" dirty="0"/>
              <a:t>ENABLING FEDERATION WITH GOOGLE</a:t>
            </a:r>
          </a:p>
        </p:txBody>
      </p:sp>
    </p:spTree>
    <p:extLst>
      <p:ext uri="{BB962C8B-B14F-4D97-AF65-F5344CB8AC3E}">
        <p14:creationId xmlns:p14="http://schemas.microsoft.com/office/powerpoint/2010/main" val="2789824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BBF9F-E1A7-4FDE-A6AB-FD49F4F0851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847B41B-22E6-4796-B50D-765F3320C0E7}"/>
              </a:ext>
            </a:extLst>
          </p:cNvPr>
          <p:cNvPicPr>
            <a:picLocks noChangeAspect="1"/>
          </p:cNvPicPr>
          <p:nvPr/>
        </p:nvPicPr>
        <p:blipFill>
          <a:blip r:embed="rId2"/>
          <a:stretch>
            <a:fillRect/>
          </a:stretch>
        </p:blipFill>
        <p:spPr>
          <a:xfrm>
            <a:off x="0" y="1389"/>
            <a:ext cx="12192000" cy="6855221"/>
          </a:xfrm>
          <a:prstGeom prst="rect">
            <a:avLst/>
          </a:prstGeom>
        </p:spPr>
      </p:pic>
    </p:spTree>
    <p:extLst>
      <p:ext uri="{BB962C8B-B14F-4D97-AF65-F5344CB8AC3E}">
        <p14:creationId xmlns:p14="http://schemas.microsoft.com/office/powerpoint/2010/main" val="655921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8684D-FE33-49DC-A34A-43BA2A509C2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32598968-3034-481A-BD3A-7B87A220F149}"/>
              </a:ext>
            </a:extLst>
          </p:cNvPr>
          <p:cNvPicPr>
            <a:picLocks noChangeAspect="1"/>
          </p:cNvPicPr>
          <p:nvPr/>
        </p:nvPicPr>
        <p:blipFill>
          <a:blip r:embed="rId2"/>
          <a:stretch>
            <a:fillRect/>
          </a:stretch>
        </p:blipFill>
        <p:spPr>
          <a:xfrm>
            <a:off x="706" y="0"/>
            <a:ext cx="12190587" cy="6858000"/>
          </a:xfrm>
          <a:prstGeom prst="rect">
            <a:avLst/>
          </a:prstGeom>
        </p:spPr>
      </p:pic>
    </p:spTree>
    <p:extLst>
      <p:ext uri="{BB962C8B-B14F-4D97-AF65-F5344CB8AC3E}">
        <p14:creationId xmlns:p14="http://schemas.microsoft.com/office/powerpoint/2010/main" val="1384670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42E20-5097-4953-BFE8-EF5EB58BA0B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1A5A3A2-FCCB-4EF8-828C-94C186D00FED}"/>
              </a:ext>
            </a:extLst>
          </p:cNvPr>
          <p:cNvPicPr>
            <a:picLocks noChangeAspect="1"/>
          </p:cNvPicPr>
          <p:nvPr/>
        </p:nvPicPr>
        <p:blipFill>
          <a:blip r:embed="rId2"/>
          <a:stretch>
            <a:fillRect/>
          </a:stretch>
        </p:blipFill>
        <p:spPr>
          <a:xfrm>
            <a:off x="0" y="1389"/>
            <a:ext cx="12192000" cy="6855221"/>
          </a:xfrm>
          <a:prstGeom prst="rect">
            <a:avLst/>
          </a:prstGeom>
        </p:spPr>
      </p:pic>
    </p:spTree>
    <p:extLst>
      <p:ext uri="{BB962C8B-B14F-4D97-AF65-F5344CB8AC3E}">
        <p14:creationId xmlns:p14="http://schemas.microsoft.com/office/powerpoint/2010/main" val="2838934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A471F-9121-419F-836C-3E5C3DD1EE1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18118A52-2642-4164-A399-65E411462F71}"/>
              </a:ext>
            </a:extLst>
          </p:cNvPr>
          <p:cNvPicPr>
            <a:picLocks noChangeAspect="1"/>
          </p:cNvPicPr>
          <p:nvPr/>
        </p:nvPicPr>
        <p:blipFill>
          <a:blip r:embed="rId2"/>
          <a:stretch>
            <a:fillRect/>
          </a:stretch>
        </p:blipFill>
        <p:spPr>
          <a:xfrm>
            <a:off x="0" y="1389"/>
            <a:ext cx="12192000" cy="6855221"/>
          </a:xfrm>
          <a:prstGeom prst="rect">
            <a:avLst/>
          </a:prstGeom>
        </p:spPr>
      </p:pic>
    </p:spTree>
    <p:extLst>
      <p:ext uri="{BB962C8B-B14F-4D97-AF65-F5344CB8AC3E}">
        <p14:creationId xmlns:p14="http://schemas.microsoft.com/office/powerpoint/2010/main" val="115055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E24AD-F5D3-4839-8488-CE1D181A1E3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019FE3B-87BD-4D8E-9BF5-77E64D0FA5C5}"/>
              </a:ext>
            </a:extLst>
          </p:cNvPr>
          <p:cNvPicPr>
            <a:picLocks noChangeAspect="1"/>
          </p:cNvPicPr>
          <p:nvPr/>
        </p:nvPicPr>
        <p:blipFill>
          <a:blip r:embed="rId2"/>
          <a:stretch>
            <a:fillRect/>
          </a:stretch>
        </p:blipFill>
        <p:spPr>
          <a:xfrm>
            <a:off x="0" y="1389"/>
            <a:ext cx="12192000" cy="6855221"/>
          </a:xfrm>
          <a:prstGeom prst="rect">
            <a:avLst/>
          </a:prstGeom>
        </p:spPr>
      </p:pic>
    </p:spTree>
    <p:extLst>
      <p:ext uri="{BB962C8B-B14F-4D97-AF65-F5344CB8AC3E}">
        <p14:creationId xmlns:p14="http://schemas.microsoft.com/office/powerpoint/2010/main" val="1843990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28E75D-BA29-4183-9A58-657F7CEC6FF8}"/>
              </a:ext>
            </a:extLst>
          </p:cNvPr>
          <p:cNvSpPr>
            <a:spLocks noGrp="1"/>
          </p:cNvSpPr>
          <p:nvPr>
            <p:ph type="body" sz="quarter" idx="10"/>
          </p:nvPr>
        </p:nvSpPr>
        <p:spPr>
          <a:xfrm>
            <a:off x="3888253" y="4430113"/>
            <a:ext cx="4246880" cy="598487"/>
          </a:xfrm>
        </p:spPr>
        <p:txBody>
          <a:bodyPr/>
          <a:lstStyle/>
          <a:p>
            <a:r>
              <a:rPr lang="en-US" dirty="0"/>
              <a:t>ACTION</a:t>
            </a:r>
          </a:p>
        </p:txBody>
      </p:sp>
      <p:pic>
        <p:nvPicPr>
          <p:cNvPr id="7" name="Picture Placeholder 6" descr="A picture containing racket, table, holding, water&#10;&#10;Description automatically generated">
            <a:extLst>
              <a:ext uri="{FF2B5EF4-FFF2-40B4-BE49-F238E27FC236}">
                <a16:creationId xmlns:a16="http://schemas.microsoft.com/office/drawing/2014/main" id="{F34514AC-95E9-4CC6-9AE3-29AA12819FE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3300" b="23300"/>
          <a:stretch>
            <a:fillRect/>
          </a:stretch>
        </p:blipFill>
        <p:spPr/>
      </p:pic>
      <p:sp>
        <p:nvSpPr>
          <p:cNvPr id="5" name="Text Placeholder 4">
            <a:extLst>
              <a:ext uri="{FF2B5EF4-FFF2-40B4-BE49-F238E27FC236}">
                <a16:creationId xmlns:a16="http://schemas.microsoft.com/office/drawing/2014/main" id="{83CCB7EA-D3D4-4D89-A764-F9343CBCBB9D}"/>
              </a:ext>
            </a:extLst>
          </p:cNvPr>
          <p:cNvSpPr>
            <a:spLocks noGrp="1"/>
          </p:cNvSpPr>
          <p:nvPr>
            <p:ph type="body" sz="quarter" idx="12"/>
          </p:nvPr>
        </p:nvSpPr>
        <p:spPr>
          <a:xfrm>
            <a:off x="604043" y="5028600"/>
            <a:ext cx="10983913" cy="899429"/>
          </a:xfrm>
        </p:spPr>
        <p:txBody>
          <a:bodyPr/>
          <a:lstStyle/>
          <a:p>
            <a:r>
              <a:rPr lang="en-US" dirty="0"/>
              <a:t>MANAGING AND AUDITING USERS</a:t>
            </a:r>
          </a:p>
        </p:txBody>
      </p:sp>
    </p:spTree>
    <p:extLst>
      <p:ext uri="{BB962C8B-B14F-4D97-AF65-F5344CB8AC3E}">
        <p14:creationId xmlns:p14="http://schemas.microsoft.com/office/powerpoint/2010/main" val="4183350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014B23-E1B7-4098-8491-653950D2E5D9}"/>
              </a:ext>
            </a:extLst>
          </p:cNvPr>
          <p:cNvSpPr>
            <a:spLocks noGrp="1"/>
          </p:cNvSpPr>
          <p:nvPr>
            <p:ph type="title"/>
          </p:nvPr>
        </p:nvSpPr>
        <p:spPr/>
        <p:txBody>
          <a:bodyPr/>
          <a:lstStyle/>
          <a:p>
            <a:r>
              <a:rPr lang="de-DE" dirty="0"/>
              <a:t>AGENDA</a:t>
            </a:r>
            <a:endParaRPr lang="en-US" dirty="0"/>
          </a:p>
        </p:txBody>
      </p:sp>
      <p:pic>
        <p:nvPicPr>
          <p:cNvPr id="5" name="Picture 4">
            <a:extLst>
              <a:ext uri="{FF2B5EF4-FFF2-40B4-BE49-F238E27FC236}">
                <a16:creationId xmlns:a16="http://schemas.microsoft.com/office/drawing/2014/main" id="{07501874-CEEB-4170-8BB8-3169A6CA20F5}"/>
              </a:ext>
            </a:extLst>
          </p:cNvPr>
          <p:cNvPicPr>
            <a:picLocks noChangeAspect="1"/>
          </p:cNvPicPr>
          <p:nvPr/>
        </p:nvPicPr>
        <p:blipFill>
          <a:blip r:embed="rId2"/>
          <a:stretch>
            <a:fillRect/>
          </a:stretch>
        </p:blipFill>
        <p:spPr>
          <a:xfrm>
            <a:off x="518159" y="1584960"/>
            <a:ext cx="10300943" cy="5825710"/>
          </a:xfrm>
          <a:prstGeom prst="rect">
            <a:avLst/>
          </a:prstGeom>
        </p:spPr>
      </p:pic>
      <p:grpSp>
        <p:nvGrpSpPr>
          <p:cNvPr id="43" name="Group 42">
            <a:extLst>
              <a:ext uri="{FF2B5EF4-FFF2-40B4-BE49-F238E27FC236}">
                <a16:creationId xmlns:a16="http://schemas.microsoft.com/office/drawing/2014/main" id="{50D4424E-4212-4420-A251-3700E0C36647}"/>
              </a:ext>
            </a:extLst>
          </p:cNvPr>
          <p:cNvGrpSpPr/>
          <p:nvPr/>
        </p:nvGrpSpPr>
        <p:grpSpPr>
          <a:xfrm>
            <a:off x="796653" y="4432549"/>
            <a:ext cx="2511228" cy="1464335"/>
            <a:chOff x="796653" y="4432549"/>
            <a:chExt cx="2511228" cy="1464335"/>
          </a:xfrm>
        </p:grpSpPr>
        <p:grpSp>
          <p:nvGrpSpPr>
            <p:cNvPr id="11" name="Group 64">
              <a:extLst>
                <a:ext uri="{FF2B5EF4-FFF2-40B4-BE49-F238E27FC236}">
                  <a16:creationId xmlns:a16="http://schemas.microsoft.com/office/drawing/2014/main" id="{C124F198-DBAE-4B7A-9608-B4BAAA29D431}"/>
                </a:ext>
              </a:extLst>
            </p:cNvPr>
            <p:cNvGrpSpPr>
              <a:grpSpLocks/>
            </p:cNvGrpSpPr>
            <p:nvPr/>
          </p:nvGrpSpPr>
          <p:grpSpPr bwMode="auto">
            <a:xfrm>
              <a:off x="2216726" y="4541663"/>
              <a:ext cx="960" cy="279397"/>
              <a:chOff x="2688" y="9398"/>
              <a:chExt cx="2" cy="582"/>
            </a:xfrm>
          </p:grpSpPr>
          <p:sp>
            <p:nvSpPr>
              <p:cNvPr id="12" name="Freeform 65">
                <a:extLst>
                  <a:ext uri="{FF2B5EF4-FFF2-40B4-BE49-F238E27FC236}">
                    <a16:creationId xmlns:a16="http://schemas.microsoft.com/office/drawing/2014/main" id="{615704F9-85A9-408E-B605-FCD7DE0F5232}"/>
                  </a:ext>
                </a:extLst>
              </p:cNvPr>
              <p:cNvSpPr>
                <a:spLocks/>
              </p:cNvSpPr>
              <p:nvPr/>
            </p:nvSpPr>
            <p:spPr bwMode="auto">
              <a:xfrm>
                <a:off x="2688" y="9398"/>
                <a:ext cx="2" cy="582"/>
              </a:xfrm>
              <a:custGeom>
                <a:avLst/>
                <a:gdLst/>
                <a:ahLst/>
                <a:cxnLst>
                  <a:cxn ang="0">
                    <a:pos x="0" y="0"/>
                  </a:cxn>
                  <a:cxn ang="0">
                    <a:pos x="0" y="582"/>
                  </a:cxn>
                </a:cxnLst>
                <a:rect l="0" t="0" r="r" b="b"/>
                <a:pathLst>
                  <a:path h="582">
                    <a:moveTo>
                      <a:pt x="0" y="0"/>
                    </a:moveTo>
                    <a:lnTo>
                      <a:pt x="0" y="582"/>
                    </a:lnTo>
                  </a:path>
                </a:pathLst>
              </a:custGeom>
              <a:noFill/>
              <a:ln w="54610">
                <a:solidFill>
                  <a:schemeClr val="accent6"/>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grpSp>
          <p:nvGrpSpPr>
            <p:cNvPr id="13" name="Group 196">
              <a:extLst>
                <a:ext uri="{FF2B5EF4-FFF2-40B4-BE49-F238E27FC236}">
                  <a16:creationId xmlns:a16="http://schemas.microsoft.com/office/drawing/2014/main" id="{B7F84D5B-8108-4F26-8F9A-BBA3D3974C36}"/>
                </a:ext>
              </a:extLst>
            </p:cNvPr>
            <p:cNvGrpSpPr>
              <a:grpSpLocks/>
            </p:cNvGrpSpPr>
            <p:nvPr/>
          </p:nvGrpSpPr>
          <p:grpSpPr bwMode="auto">
            <a:xfrm>
              <a:off x="2291135" y="4889230"/>
              <a:ext cx="723916" cy="723936"/>
              <a:chOff x="2843" y="10122"/>
              <a:chExt cx="1508" cy="1508"/>
            </a:xfrm>
          </p:grpSpPr>
          <p:sp>
            <p:nvSpPr>
              <p:cNvPr id="14" name="Freeform 197">
                <a:extLst>
                  <a:ext uri="{FF2B5EF4-FFF2-40B4-BE49-F238E27FC236}">
                    <a16:creationId xmlns:a16="http://schemas.microsoft.com/office/drawing/2014/main" id="{B88AE5F5-CA36-4C26-8BEF-F52A1155DB18}"/>
                  </a:ext>
                </a:extLst>
              </p:cNvPr>
              <p:cNvSpPr>
                <a:spLocks/>
              </p:cNvSpPr>
              <p:nvPr/>
            </p:nvSpPr>
            <p:spPr bwMode="auto">
              <a:xfrm>
                <a:off x="2843" y="10122"/>
                <a:ext cx="1508" cy="1508"/>
              </a:xfrm>
              <a:custGeom>
                <a:avLst/>
                <a:gdLst/>
                <a:ahLst/>
                <a:cxnLst>
                  <a:cxn ang="0">
                    <a:pos x="1508" y="1508"/>
                  </a:cxn>
                  <a:cxn ang="0">
                    <a:pos x="0" y="0"/>
                  </a:cxn>
                </a:cxnLst>
                <a:rect l="0" t="0" r="r" b="b"/>
                <a:pathLst>
                  <a:path w="1508" h="1508">
                    <a:moveTo>
                      <a:pt x="1508" y="1508"/>
                    </a:moveTo>
                    <a:lnTo>
                      <a:pt x="0" y="0"/>
                    </a:lnTo>
                  </a:path>
                </a:pathLst>
              </a:custGeom>
              <a:noFill/>
              <a:ln w="12700">
                <a:solidFill>
                  <a:srgbClr val="BBBDC0"/>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sp>
          <p:nvSpPr>
            <p:cNvPr id="15" name="Freeform 199">
              <a:extLst>
                <a:ext uri="{FF2B5EF4-FFF2-40B4-BE49-F238E27FC236}">
                  <a16:creationId xmlns:a16="http://schemas.microsoft.com/office/drawing/2014/main" id="{D1004DBB-1620-4914-BA43-1B88F8509572}"/>
                </a:ext>
              </a:extLst>
            </p:cNvPr>
            <p:cNvSpPr>
              <a:spLocks/>
            </p:cNvSpPr>
            <p:nvPr/>
          </p:nvSpPr>
          <p:spPr bwMode="auto">
            <a:xfrm>
              <a:off x="2722220" y="5311206"/>
              <a:ext cx="585661" cy="585678"/>
            </a:xfrm>
            <a:custGeom>
              <a:avLst/>
              <a:gdLst/>
              <a:ahLst/>
              <a:cxnLst>
                <a:cxn ang="0">
                  <a:pos x="0" y="0"/>
                </a:cxn>
                <a:cxn ang="0">
                  <a:pos x="1220" y="0"/>
                </a:cxn>
                <a:cxn ang="0">
                  <a:pos x="1220" y="1220"/>
                </a:cxn>
                <a:cxn ang="0">
                  <a:pos x="0" y="1220"/>
                </a:cxn>
                <a:cxn ang="0">
                  <a:pos x="0" y="0"/>
                </a:cxn>
              </a:cxnLst>
              <a:rect l="0" t="0" r="r" b="b"/>
              <a:pathLst>
                <a:path w="1220" h="1220">
                  <a:moveTo>
                    <a:pt x="0" y="0"/>
                  </a:moveTo>
                  <a:lnTo>
                    <a:pt x="1220" y="0"/>
                  </a:lnTo>
                  <a:lnTo>
                    <a:pt x="1220" y="1220"/>
                  </a:lnTo>
                  <a:lnTo>
                    <a:pt x="0" y="1220"/>
                  </a:lnTo>
                  <a:lnTo>
                    <a:pt x="0" y="0"/>
                  </a:lnTo>
                </a:path>
              </a:pathLst>
            </a:custGeom>
            <a:solidFill>
              <a:schemeClr val="bg1">
                <a:lumMod val="65000"/>
              </a:schemeClr>
            </a:solidFill>
            <a:ln w="28575">
              <a:solidFill>
                <a:schemeClr val="bg1"/>
              </a:solidFill>
              <a:round/>
              <a:headEnd/>
              <a:tailEnd/>
            </a:ln>
          </p:spPr>
          <p:txBody>
            <a:bodyPr vert="horz" wrap="square" lIns="0" tIns="0" rIns="0" bIns="0" numCol="1" anchor="ctr" anchorCtr="0" compatLnSpc="1">
              <a:prstTxWarp prst="textNoShape">
                <a:avLst/>
              </a:prstTxWarp>
            </a:bodyPr>
            <a:lstStyle/>
            <a:p>
              <a:pPr algn="ctr"/>
              <a:r>
                <a:rPr lang="de-DE" sz="2400" dirty="0">
                  <a:solidFill>
                    <a:schemeClr val="bg1"/>
                  </a:solidFill>
                  <a:latin typeface="IBM Plex Sans Condensed Light" panose="020B0406050203000203" pitchFamily="34" charset="0"/>
                </a:rPr>
                <a:t>1</a:t>
              </a:r>
              <a:endParaRPr lang="en-US" sz="2400" dirty="0">
                <a:solidFill>
                  <a:schemeClr val="bg1"/>
                </a:solidFill>
                <a:latin typeface="IBM Plex Sans Condensed Light" panose="020B0406050203000203" pitchFamily="34" charset="0"/>
              </a:endParaRPr>
            </a:p>
          </p:txBody>
        </p:sp>
        <p:sp>
          <p:nvSpPr>
            <p:cNvPr id="16" name="TextBox 15">
              <a:extLst>
                <a:ext uri="{FF2B5EF4-FFF2-40B4-BE49-F238E27FC236}">
                  <a16:creationId xmlns:a16="http://schemas.microsoft.com/office/drawing/2014/main" id="{37903751-D3E9-450B-BEFD-4A10D839B4C2}"/>
                </a:ext>
              </a:extLst>
            </p:cNvPr>
            <p:cNvSpPr txBox="1"/>
            <p:nvPr/>
          </p:nvSpPr>
          <p:spPr>
            <a:xfrm>
              <a:off x="796653" y="4432549"/>
              <a:ext cx="1388522" cy="523220"/>
            </a:xfrm>
            <a:prstGeom prst="rect">
              <a:avLst/>
            </a:prstGeom>
            <a:noFill/>
          </p:spPr>
          <p:txBody>
            <a:bodyPr wrap="none" rtlCol="0">
              <a:spAutoFit/>
            </a:bodyPr>
            <a:lstStyle/>
            <a:p>
              <a:pPr algn="r"/>
              <a:r>
                <a:rPr lang="en-US" sz="1400" b="1" dirty="0">
                  <a:latin typeface="IBM Plex Sans Condensed" panose="020B0506050203000203" pitchFamily="34" charset="0"/>
                  <a:ea typeface="Open Sans" pitchFamily="34" charset="0"/>
                  <a:cs typeface="Open Sans" pitchFamily="34" charset="0"/>
                </a:rPr>
                <a:t>EXTERNAL AND</a:t>
              </a:r>
              <a:br>
                <a:rPr lang="en-US" sz="1400" b="1" dirty="0">
                  <a:latin typeface="IBM Plex Sans Condensed" panose="020B0506050203000203" pitchFamily="34" charset="0"/>
                  <a:ea typeface="Open Sans" pitchFamily="34" charset="0"/>
                  <a:cs typeface="Open Sans" pitchFamily="34" charset="0"/>
                </a:rPr>
              </a:br>
              <a:r>
                <a:rPr lang="en-US" sz="1400" b="1" dirty="0">
                  <a:latin typeface="IBM Plex Sans Condensed" panose="020B0506050203000203" pitchFamily="34" charset="0"/>
                  <a:ea typeface="Open Sans" pitchFamily="34" charset="0"/>
                  <a:cs typeface="Open Sans" pitchFamily="34" charset="0"/>
                </a:rPr>
                <a:t>GUEST USERS</a:t>
              </a:r>
            </a:p>
          </p:txBody>
        </p:sp>
      </p:grpSp>
      <p:grpSp>
        <p:nvGrpSpPr>
          <p:cNvPr id="45" name="Group 44">
            <a:extLst>
              <a:ext uri="{FF2B5EF4-FFF2-40B4-BE49-F238E27FC236}">
                <a16:creationId xmlns:a16="http://schemas.microsoft.com/office/drawing/2014/main" id="{9E9E48A6-AB71-4E82-98F4-ECAA3B5A836D}"/>
              </a:ext>
            </a:extLst>
          </p:cNvPr>
          <p:cNvGrpSpPr/>
          <p:nvPr/>
        </p:nvGrpSpPr>
        <p:grpSpPr>
          <a:xfrm>
            <a:off x="2011803" y="1928090"/>
            <a:ext cx="2855702" cy="1467843"/>
            <a:chOff x="2011803" y="1928090"/>
            <a:chExt cx="2855702" cy="1467843"/>
          </a:xfrm>
        </p:grpSpPr>
        <p:grpSp>
          <p:nvGrpSpPr>
            <p:cNvPr id="17" name="Group 62">
              <a:extLst>
                <a:ext uri="{FF2B5EF4-FFF2-40B4-BE49-F238E27FC236}">
                  <a16:creationId xmlns:a16="http://schemas.microsoft.com/office/drawing/2014/main" id="{193620B9-EA30-4BB1-8004-777DC0DB021B}"/>
                </a:ext>
              </a:extLst>
            </p:cNvPr>
            <p:cNvGrpSpPr>
              <a:grpSpLocks/>
            </p:cNvGrpSpPr>
            <p:nvPr/>
          </p:nvGrpSpPr>
          <p:grpSpPr bwMode="auto">
            <a:xfrm>
              <a:off x="3771070" y="2017189"/>
              <a:ext cx="960" cy="316843"/>
              <a:chOff x="5569" y="6457"/>
              <a:chExt cx="2" cy="660"/>
            </a:xfrm>
          </p:grpSpPr>
          <p:sp>
            <p:nvSpPr>
              <p:cNvPr id="18" name="Freeform 63">
                <a:extLst>
                  <a:ext uri="{FF2B5EF4-FFF2-40B4-BE49-F238E27FC236}">
                    <a16:creationId xmlns:a16="http://schemas.microsoft.com/office/drawing/2014/main" id="{C284BB0D-DE54-4817-B5F7-F6442D96F273}"/>
                  </a:ext>
                </a:extLst>
              </p:cNvPr>
              <p:cNvSpPr>
                <a:spLocks/>
              </p:cNvSpPr>
              <p:nvPr/>
            </p:nvSpPr>
            <p:spPr bwMode="auto">
              <a:xfrm>
                <a:off x="5569" y="6457"/>
                <a:ext cx="2" cy="660"/>
              </a:xfrm>
              <a:custGeom>
                <a:avLst/>
                <a:gdLst/>
                <a:ahLst/>
                <a:cxnLst>
                  <a:cxn ang="0">
                    <a:pos x="0" y="0"/>
                  </a:cxn>
                  <a:cxn ang="0">
                    <a:pos x="0" y="660"/>
                  </a:cxn>
                </a:cxnLst>
                <a:rect l="0" t="0" r="r" b="b"/>
                <a:pathLst>
                  <a:path h="660">
                    <a:moveTo>
                      <a:pt x="0" y="0"/>
                    </a:moveTo>
                    <a:lnTo>
                      <a:pt x="0" y="660"/>
                    </a:lnTo>
                  </a:path>
                </a:pathLst>
              </a:custGeom>
              <a:noFill/>
              <a:ln w="54623">
                <a:solidFill>
                  <a:schemeClr val="accent3"/>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grpSp>
          <p:nvGrpSpPr>
            <p:cNvPr id="19" name="Group 176">
              <a:extLst>
                <a:ext uri="{FF2B5EF4-FFF2-40B4-BE49-F238E27FC236}">
                  <a16:creationId xmlns:a16="http://schemas.microsoft.com/office/drawing/2014/main" id="{00C6BE18-85F2-4F99-B899-7FBB17183A3D}"/>
                </a:ext>
              </a:extLst>
            </p:cNvPr>
            <p:cNvGrpSpPr>
              <a:grpSpLocks/>
            </p:cNvGrpSpPr>
            <p:nvPr/>
          </p:nvGrpSpPr>
          <p:grpSpPr bwMode="auto">
            <a:xfrm>
              <a:off x="3830115" y="2361396"/>
              <a:ext cx="745039" cy="745058"/>
              <a:chOff x="5692" y="7174"/>
              <a:chExt cx="1552" cy="1552"/>
            </a:xfrm>
          </p:grpSpPr>
          <p:sp>
            <p:nvSpPr>
              <p:cNvPr id="20" name="Freeform 177">
                <a:extLst>
                  <a:ext uri="{FF2B5EF4-FFF2-40B4-BE49-F238E27FC236}">
                    <a16:creationId xmlns:a16="http://schemas.microsoft.com/office/drawing/2014/main" id="{3A5418EF-4756-4553-B0A4-8F283AA23264}"/>
                  </a:ext>
                </a:extLst>
              </p:cNvPr>
              <p:cNvSpPr>
                <a:spLocks/>
              </p:cNvSpPr>
              <p:nvPr/>
            </p:nvSpPr>
            <p:spPr bwMode="auto">
              <a:xfrm>
                <a:off x="5692" y="7174"/>
                <a:ext cx="1552" cy="1552"/>
              </a:xfrm>
              <a:custGeom>
                <a:avLst/>
                <a:gdLst/>
                <a:ahLst/>
                <a:cxnLst>
                  <a:cxn ang="0">
                    <a:pos x="1551" y="1552"/>
                  </a:cxn>
                  <a:cxn ang="0">
                    <a:pos x="0" y="0"/>
                  </a:cxn>
                </a:cxnLst>
                <a:rect l="0" t="0" r="r" b="b"/>
                <a:pathLst>
                  <a:path w="1552" h="1552">
                    <a:moveTo>
                      <a:pt x="1551" y="1552"/>
                    </a:moveTo>
                    <a:lnTo>
                      <a:pt x="0" y="0"/>
                    </a:lnTo>
                  </a:path>
                </a:pathLst>
              </a:custGeom>
              <a:noFill/>
              <a:ln w="12700">
                <a:solidFill>
                  <a:srgbClr val="BBBDC0"/>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sp>
          <p:nvSpPr>
            <p:cNvPr id="21" name="Freeform 179">
              <a:extLst>
                <a:ext uri="{FF2B5EF4-FFF2-40B4-BE49-F238E27FC236}">
                  <a16:creationId xmlns:a16="http://schemas.microsoft.com/office/drawing/2014/main" id="{15BB67B0-0337-454C-BE6E-1053A80263AD}"/>
                </a:ext>
              </a:extLst>
            </p:cNvPr>
            <p:cNvSpPr>
              <a:spLocks/>
            </p:cNvSpPr>
            <p:nvPr/>
          </p:nvSpPr>
          <p:spPr bwMode="auto">
            <a:xfrm>
              <a:off x="4281844" y="2810255"/>
              <a:ext cx="585661" cy="585678"/>
            </a:xfrm>
            <a:custGeom>
              <a:avLst/>
              <a:gdLst/>
              <a:ahLst/>
              <a:cxnLst>
                <a:cxn ang="0">
                  <a:pos x="0" y="0"/>
                </a:cxn>
                <a:cxn ang="0">
                  <a:pos x="1220" y="0"/>
                </a:cxn>
                <a:cxn ang="0">
                  <a:pos x="1220" y="1220"/>
                </a:cxn>
                <a:cxn ang="0">
                  <a:pos x="0" y="1220"/>
                </a:cxn>
                <a:cxn ang="0">
                  <a:pos x="0" y="0"/>
                </a:cxn>
              </a:cxnLst>
              <a:rect l="0" t="0" r="r" b="b"/>
              <a:pathLst>
                <a:path w="1220" h="1220">
                  <a:moveTo>
                    <a:pt x="0" y="0"/>
                  </a:moveTo>
                  <a:lnTo>
                    <a:pt x="1220" y="0"/>
                  </a:lnTo>
                  <a:lnTo>
                    <a:pt x="1220" y="1220"/>
                  </a:lnTo>
                  <a:lnTo>
                    <a:pt x="0" y="1220"/>
                  </a:lnTo>
                  <a:lnTo>
                    <a:pt x="0" y="0"/>
                  </a:lnTo>
                </a:path>
              </a:pathLst>
            </a:custGeom>
            <a:solidFill>
              <a:schemeClr val="tx1">
                <a:lumMod val="65000"/>
                <a:lumOff val="35000"/>
              </a:schemeClr>
            </a:solidFill>
            <a:ln w="28575">
              <a:solidFill>
                <a:schemeClr val="bg1"/>
              </a:solidFill>
              <a:round/>
              <a:headEnd/>
              <a:tailEnd/>
            </a:ln>
          </p:spPr>
          <p:txBody>
            <a:bodyPr vert="horz" wrap="square" lIns="0" tIns="0" rIns="0" bIns="0" numCol="1" anchor="ctr" anchorCtr="0" compatLnSpc="1">
              <a:prstTxWarp prst="textNoShape">
                <a:avLst/>
              </a:prstTxWarp>
            </a:bodyPr>
            <a:lstStyle/>
            <a:p>
              <a:pPr algn="ctr"/>
              <a:r>
                <a:rPr lang="de-DE" sz="2400" dirty="0">
                  <a:solidFill>
                    <a:schemeClr val="bg1"/>
                  </a:solidFill>
                  <a:latin typeface="IBM Plex Sans Condensed Light" panose="020B0406050203000203" pitchFamily="34" charset="0"/>
                </a:rPr>
                <a:t>3</a:t>
              </a:r>
              <a:endParaRPr lang="en-US" sz="2400" dirty="0">
                <a:solidFill>
                  <a:schemeClr val="bg1"/>
                </a:solidFill>
                <a:latin typeface="IBM Plex Sans Condensed Light" panose="020B0406050203000203" pitchFamily="34" charset="0"/>
              </a:endParaRPr>
            </a:p>
          </p:txBody>
        </p:sp>
        <p:sp>
          <p:nvSpPr>
            <p:cNvPr id="22" name="TextBox 21">
              <a:extLst>
                <a:ext uri="{FF2B5EF4-FFF2-40B4-BE49-F238E27FC236}">
                  <a16:creationId xmlns:a16="http://schemas.microsoft.com/office/drawing/2014/main" id="{FB219C7F-D4DC-476F-BA78-3D453DC1D9E1}"/>
                </a:ext>
              </a:extLst>
            </p:cNvPr>
            <p:cNvSpPr txBox="1"/>
            <p:nvPr/>
          </p:nvSpPr>
          <p:spPr>
            <a:xfrm>
              <a:off x="2011803" y="1928090"/>
              <a:ext cx="1712392" cy="523220"/>
            </a:xfrm>
            <a:prstGeom prst="rect">
              <a:avLst/>
            </a:prstGeom>
            <a:noFill/>
          </p:spPr>
          <p:txBody>
            <a:bodyPr wrap="none" rtlCol="0">
              <a:spAutoFit/>
            </a:bodyPr>
            <a:lstStyle/>
            <a:p>
              <a:pPr algn="r"/>
              <a:r>
                <a:rPr lang="en-US" sz="1400" b="1" dirty="0">
                  <a:latin typeface="IBM Plex Sans Condensed" panose="020B0506050203000203" pitchFamily="34" charset="0"/>
                  <a:ea typeface="Open Sans" pitchFamily="34" charset="0"/>
                  <a:cs typeface="Open Sans" pitchFamily="34" charset="0"/>
                </a:rPr>
                <a:t>GUEST INVITATION</a:t>
              </a:r>
              <a:br>
                <a:rPr lang="en-US" sz="1400" b="1" dirty="0">
                  <a:latin typeface="IBM Plex Sans Condensed" panose="020B0506050203000203" pitchFamily="34" charset="0"/>
                  <a:ea typeface="Open Sans" pitchFamily="34" charset="0"/>
                  <a:cs typeface="Open Sans" pitchFamily="34" charset="0"/>
                </a:rPr>
              </a:br>
              <a:r>
                <a:rPr lang="en-US" sz="1400" b="1" dirty="0">
                  <a:latin typeface="IBM Plex Sans Condensed" panose="020B0506050203000203" pitchFamily="34" charset="0"/>
                  <a:ea typeface="Open Sans" pitchFamily="34" charset="0"/>
                  <a:cs typeface="Open Sans" pitchFamily="34" charset="0"/>
                </a:rPr>
                <a:t>AND LOGIN FLOW</a:t>
              </a:r>
            </a:p>
          </p:txBody>
        </p:sp>
      </p:grpSp>
      <p:grpSp>
        <p:nvGrpSpPr>
          <p:cNvPr id="44" name="Group 43">
            <a:extLst>
              <a:ext uri="{FF2B5EF4-FFF2-40B4-BE49-F238E27FC236}">
                <a16:creationId xmlns:a16="http://schemas.microsoft.com/office/drawing/2014/main" id="{7C0C15B3-042F-4A1B-8D0B-515F1A06300D}"/>
              </a:ext>
            </a:extLst>
          </p:cNvPr>
          <p:cNvGrpSpPr/>
          <p:nvPr/>
        </p:nvGrpSpPr>
        <p:grpSpPr>
          <a:xfrm>
            <a:off x="3478463" y="3840669"/>
            <a:ext cx="3210663" cy="1572383"/>
            <a:chOff x="3478463" y="3840669"/>
            <a:chExt cx="3210663" cy="1572383"/>
          </a:xfrm>
        </p:grpSpPr>
        <p:grpSp>
          <p:nvGrpSpPr>
            <p:cNvPr id="23" name="Group 96">
              <a:extLst>
                <a:ext uri="{FF2B5EF4-FFF2-40B4-BE49-F238E27FC236}">
                  <a16:creationId xmlns:a16="http://schemas.microsoft.com/office/drawing/2014/main" id="{331AF51F-F710-4B48-BB77-CA129CE90685}"/>
                </a:ext>
              </a:extLst>
            </p:cNvPr>
            <p:cNvGrpSpPr>
              <a:grpSpLocks/>
            </p:cNvGrpSpPr>
            <p:nvPr/>
          </p:nvGrpSpPr>
          <p:grpSpPr bwMode="auto">
            <a:xfrm>
              <a:off x="4565777" y="4986101"/>
              <a:ext cx="960" cy="309161"/>
              <a:chOff x="7452" y="11941"/>
              <a:chExt cx="2" cy="644"/>
            </a:xfrm>
          </p:grpSpPr>
          <p:sp>
            <p:nvSpPr>
              <p:cNvPr id="24" name="Freeform 97">
                <a:extLst>
                  <a:ext uri="{FF2B5EF4-FFF2-40B4-BE49-F238E27FC236}">
                    <a16:creationId xmlns:a16="http://schemas.microsoft.com/office/drawing/2014/main" id="{4C1DD327-D88B-4C33-9CAB-5D1C58A2F882}"/>
                  </a:ext>
                </a:extLst>
              </p:cNvPr>
              <p:cNvSpPr>
                <a:spLocks/>
              </p:cNvSpPr>
              <p:nvPr/>
            </p:nvSpPr>
            <p:spPr bwMode="auto">
              <a:xfrm>
                <a:off x="7452" y="11941"/>
                <a:ext cx="2" cy="644"/>
              </a:xfrm>
              <a:custGeom>
                <a:avLst/>
                <a:gdLst/>
                <a:ahLst/>
                <a:cxnLst>
                  <a:cxn ang="0">
                    <a:pos x="0" y="0"/>
                  </a:cxn>
                  <a:cxn ang="0">
                    <a:pos x="0" y="644"/>
                  </a:cxn>
                </a:cxnLst>
                <a:rect l="0" t="0" r="r" b="b"/>
                <a:pathLst>
                  <a:path h="644">
                    <a:moveTo>
                      <a:pt x="0" y="0"/>
                    </a:moveTo>
                    <a:lnTo>
                      <a:pt x="0" y="644"/>
                    </a:lnTo>
                  </a:path>
                </a:pathLst>
              </a:custGeom>
              <a:noFill/>
              <a:ln w="54623">
                <a:solidFill>
                  <a:schemeClr val="accent2"/>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grpSp>
          <p:nvGrpSpPr>
            <p:cNvPr id="25" name="Group 146">
              <a:extLst>
                <a:ext uri="{FF2B5EF4-FFF2-40B4-BE49-F238E27FC236}">
                  <a16:creationId xmlns:a16="http://schemas.microsoft.com/office/drawing/2014/main" id="{9A1B2F79-85C4-4B13-AF74-EA89C9036DFE}"/>
                </a:ext>
              </a:extLst>
            </p:cNvPr>
            <p:cNvGrpSpPr>
              <a:grpSpLocks/>
            </p:cNvGrpSpPr>
            <p:nvPr/>
          </p:nvGrpSpPr>
          <p:grpSpPr bwMode="auto">
            <a:xfrm>
              <a:off x="3771295" y="4146469"/>
              <a:ext cx="710476" cy="710494"/>
              <a:chOff x="5797" y="10192"/>
              <a:chExt cx="1480" cy="1480"/>
            </a:xfrm>
          </p:grpSpPr>
          <p:sp>
            <p:nvSpPr>
              <p:cNvPr id="26" name="Freeform 147">
                <a:extLst>
                  <a:ext uri="{FF2B5EF4-FFF2-40B4-BE49-F238E27FC236}">
                    <a16:creationId xmlns:a16="http://schemas.microsoft.com/office/drawing/2014/main" id="{E1A84873-26E5-44BD-8559-22762043179F}"/>
                  </a:ext>
                </a:extLst>
              </p:cNvPr>
              <p:cNvSpPr>
                <a:spLocks/>
              </p:cNvSpPr>
              <p:nvPr/>
            </p:nvSpPr>
            <p:spPr bwMode="auto">
              <a:xfrm>
                <a:off x="5797" y="10192"/>
                <a:ext cx="1480" cy="1480"/>
              </a:xfrm>
              <a:custGeom>
                <a:avLst/>
                <a:gdLst/>
                <a:ahLst/>
                <a:cxnLst>
                  <a:cxn ang="0">
                    <a:pos x="0" y="0"/>
                  </a:cxn>
                  <a:cxn ang="0">
                    <a:pos x="1480" y="1480"/>
                  </a:cxn>
                </a:cxnLst>
                <a:rect l="0" t="0" r="r" b="b"/>
                <a:pathLst>
                  <a:path w="1480" h="1480">
                    <a:moveTo>
                      <a:pt x="0" y="0"/>
                    </a:moveTo>
                    <a:lnTo>
                      <a:pt x="1480" y="1480"/>
                    </a:lnTo>
                  </a:path>
                </a:pathLst>
              </a:custGeom>
              <a:noFill/>
              <a:ln w="12700">
                <a:solidFill>
                  <a:srgbClr val="BBBDC0"/>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sp>
          <p:nvSpPr>
            <p:cNvPr id="27" name="Freeform 149">
              <a:extLst>
                <a:ext uri="{FF2B5EF4-FFF2-40B4-BE49-F238E27FC236}">
                  <a16:creationId xmlns:a16="http://schemas.microsoft.com/office/drawing/2014/main" id="{82B11281-6284-4673-BC2A-9D010FF2378C}"/>
                </a:ext>
              </a:extLst>
            </p:cNvPr>
            <p:cNvSpPr>
              <a:spLocks/>
            </p:cNvSpPr>
            <p:nvPr/>
          </p:nvSpPr>
          <p:spPr bwMode="auto">
            <a:xfrm>
              <a:off x="3478463" y="3840669"/>
              <a:ext cx="585661" cy="585678"/>
            </a:xfrm>
            <a:custGeom>
              <a:avLst/>
              <a:gdLst/>
              <a:ahLst/>
              <a:cxnLst>
                <a:cxn ang="0">
                  <a:pos x="0" y="0"/>
                </a:cxn>
                <a:cxn ang="0">
                  <a:pos x="1220" y="0"/>
                </a:cxn>
                <a:cxn ang="0">
                  <a:pos x="1220" y="1220"/>
                </a:cxn>
                <a:cxn ang="0">
                  <a:pos x="0" y="1220"/>
                </a:cxn>
                <a:cxn ang="0">
                  <a:pos x="0" y="0"/>
                </a:cxn>
              </a:cxnLst>
              <a:rect l="0" t="0" r="r" b="b"/>
              <a:pathLst>
                <a:path w="1220" h="1220">
                  <a:moveTo>
                    <a:pt x="0" y="0"/>
                  </a:moveTo>
                  <a:lnTo>
                    <a:pt x="1220" y="0"/>
                  </a:lnTo>
                  <a:lnTo>
                    <a:pt x="1220" y="1220"/>
                  </a:lnTo>
                  <a:lnTo>
                    <a:pt x="0" y="1220"/>
                  </a:lnTo>
                  <a:lnTo>
                    <a:pt x="0" y="0"/>
                  </a:lnTo>
                </a:path>
              </a:pathLst>
            </a:custGeom>
            <a:solidFill>
              <a:schemeClr val="bg1">
                <a:lumMod val="50000"/>
              </a:schemeClr>
            </a:solidFill>
            <a:ln w="28575">
              <a:solidFill>
                <a:schemeClr val="bg1"/>
              </a:solidFill>
              <a:round/>
              <a:headEnd/>
              <a:tailEnd/>
            </a:ln>
          </p:spPr>
          <p:txBody>
            <a:bodyPr vert="horz" wrap="square" lIns="0" tIns="0" rIns="0" bIns="0" numCol="1" anchor="ctr" anchorCtr="0" compatLnSpc="1">
              <a:prstTxWarp prst="textNoShape">
                <a:avLst/>
              </a:prstTxWarp>
            </a:bodyPr>
            <a:lstStyle/>
            <a:p>
              <a:pPr algn="ctr"/>
              <a:r>
                <a:rPr lang="de-DE" sz="2400" dirty="0">
                  <a:solidFill>
                    <a:schemeClr val="bg1"/>
                  </a:solidFill>
                  <a:latin typeface="IBM Plex Sans Condensed Light" panose="020B0406050203000203" pitchFamily="34" charset="0"/>
                </a:rPr>
                <a:t>2</a:t>
              </a:r>
              <a:endParaRPr lang="en-US" sz="2400" dirty="0">
                <a:solidFill>
                  <a:schemeClr val="bg1"/>
                </a:solidFill>
                <a:latin typeface="IBM Plex Sans Condensed Light" panose="020B0406050203000203" pitchFamily="34" charset="0"/>
              </a:endParaRPr>
            </a:p>
          </p:txBody>
        </p:sp>
        <p:sp>
          <p:nvSpPr>
            <p:cNvPr id="28" name="TextBox 27">
              <a:extLst>
                <a:ext uri="{FF2B5EF4-FFF2-40B4-BE49-F238E27FC236}">
                  <a16:creationId xmlns:a16="http://schemas.microsoft.com/office/drawing/2014/main" id="{25D7B100-C8EF-4777-80D7-D9DAC9F8E7AF}"/>
                </a:ext>
              </a:extLst>
            </p:cNvPr>
            <p:cNvSpPr txBox="1"/>
            <p:nvPr/>
          </p:nvSpPr>
          <p:spPr>
            <a:xfrm>
              <a:off x="4643373" y="4889832"/>
              <a:ext cx="2045753" cy="523220"/>
            </a:xfrm>
            <a:prstGeom prst="rect">
              <a:avLst/>
            </a:prstGeom>
            <a:noFill/>
          </p:spPr>
          <p:txBody>
            <a:bodyPr wrap="none" rtlCol="0">
              <a:spAutoFit/>
            </a:bodyPr>
            <a:lstStyle/>
            <a:p>
              <a:r>
                <a:rPr lang="en-US" sz="1400" b="1" dirty="0">
                  <a:latin typeface="IBM Plex Sans Condensed" panose="020B0506050203000203" pitchFamily="34" charset="0"/>
                  <a:ea typeface="Open Sans" pitchFamily="34" charset="0"/>
                  <a:cs typeface="Open Sans" pitchFamily="34" charset="0"/>
                </a:rPr>
                <a:t>CONFIGURING GUEST</a:t>
              </a:r>
              <a:br>
                <a:rPr lang="en-US" sz="1400" b="1" dirty="0">
                  <a:latin typeface="IBM Plex Sans Condensed" panose="020B0506050203000203" pitchFamily="34" charset="0"/>
                  <a:ea typeface="Open Sans" pitchFamily="34" charset="0"/>
                  <a:cs typeface="Open Sans" pitchFamily="34" charset="0"/>
                </a:rPr>
              </a:br>
              <a:r>
                <a:rPr lang="en-US" sz="1400" b="1" dirty="0">
                  <a:latin typeface="IBM Plex Sans Condensed" panose="020B0506050203000203" pitchFamily="34" charset="0"/>
                  <a:ea typeface="Open Sans" pitchFamily="34" charset="0"/>
                  <a:cs typeface="Open Sans" pitchFamily="34" charset="0"/>
                </a:rPr>
                <a:t>AND EXTERNAL ACCESS</a:t>
              </a:r>
            </a:p>
          </p:txBody>
        </p:sp>
      </p:grpSp>
      <p:grpSp>
        <p:nvGrpSpPr>
          <p:cNvPr id="46" name="Group 45">
            <a:extLst>
              <a:ext uri="{FF2B5EF4-FFF2-40B4-BE49-F238E27FC236}">
                <a16:creationId xmlns:a16="http://schemas.microsoft.com/office/drawing/2014/main" id="{2078ACD6-EEAE-4B71-A4C7-D74CD10543EE}"/>
              </a:ext>
            </a:extLst>
          </p:cNvPr>
          <p:cNvGrpSpPr/>
          <p:nvPr/>
        </p:nvGrpSpPr>
        <p:grpSpPr>
          <a:xfrm>
            <a:off x="6154087" y="3287653"/>
            <a:ext cx="3075058" cy="1601198"/>
            <a:chOff x="6154087" y="3287653"/>
            <a:chExt cx="3075058" cy="1601198"/>
          </a:xfrm>
        </p:grpSpPr>
        <p:grpSp>
          <p:nvGrpSpPr>
            <p:cNvPr id="29" name="Group 18">
              <a:extLst>
                <a:ext uri="{FF2B5EF4-FFF2-40B4-BE49-F238E27FC236}">
                  <a16:creationId xmlns:a16="http://schemas.microsoft.com/office/drawing/2014/main" id="{0385C737-7C7E-4B06-8C41-9C92F405113E}"/>
                </a:ext>
              </a:extLst>
            </p:cNvPr>
            <p:cNvGrpSpPr>
              <a:grpSpLocks/>
            </p:cNvGrpSpPr>
            <p:nvPr/>
          </p:nvGrpSpPr>
          <p:grpSpPr bwMode="auto">
            <a:xfrm>
              <a:off x="6446917" y="3587693"/>
              <a:ext cx="690313" cy="690331"/>
              <a:chOff x="8689" y="7288"/>
              <a:chExt cx="1438" cy="1438"/>
            </a:xfrm>
          </p:grpSpPr>
          <p:sp>
            <p:nvSpPr>
              <p:cNvPr id="30" name="Freeform 19">
                <a:extLst>
                  <a:ext uri="{FF2B5EF4-FFF2-40B4-BE49-F238E27FC236}">
                    <a16:creationId xmlns:a16="http://schemas.microsoft.com/office/drawing/2014/main" id="{FA37A58E-D515-410D-9D28-46367327D408}"/>
                  </a:ext>
                </a:extLst>
              </p:cNvPr>
              <p:cNvSpPr>
                <a:spLocks/>
              </p:cNvSpPr>
              <p:nvPr/>
            </p:nvSpPr>
            <p:spPr bwMode="auto">
              <a:xfrm>
                <a:off x="8689" y="7288"/>
                <a:ext cx="1438" cy="1438"/>
              </a:xfrm>
              <a:custGeom>
                <a:avLst/>
                <a:gdLst/>
                <a:ahLst/>
                <a:cxnLst>
                  <a:cxn ang="0">
                    <a:pos x="0" y="0"/>
                  </a:cxn>
                  <a:cxn ang="0">
                    <a:pos x="1438" y="1438"/>
                  </a:cxn>
                </a:cxnLst>
                <a:rect l="0" t="0" r="r" b="b"/>
                <a:pathLst>
                  <a:path w="1438" h="1438">
                    <a:moveTo>
                      <a:pt x="0" y="0"/>
                    </a:moveTo>
                    <a:lnTo>
                      <a:pt x="1438" y="1438"/>
                    </a:lnTo>
                  </a:path>
                </a:pathLst>
              </a:custGeom>
              <a:noFill/>
              <a:ln w="12700">
                <a:solidFill>
                  <a:srgbClr val="BBBDC0"/>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sp>
          <p:nvSpPr>
            <p:cNvPr id="31" name="Freeform 21">
              <a:extLst>
                <a:ext uri="{FF2B5EF4-FFF2-40B4-BE49-F238E27FC236}">
                  <a16:creationId xmlns:a16="http://schemas.microsoft.com/office/drawing/2014/main" id="{4A0F3D10-9D8B-473D-B986-03A0BEB04AFF}"/>
                </a:ext>
              </a:extLst>
            </p:cNvPr>
            <p:cNvSpPr>
              <a:spLocks/>
            </p:cNvSpPr>
            <p:nvPr/>
          </p:nvSpPr>
          <p:spPr bwMode="auto">
            <a:xfrm>
              <a:off x="6154087" y="3287653"/>
              <a:ext cx="585661" cy="585678"/>
            </a:xfrm>
            <a:custGeom>
              <a:avLst/>
              <a:gdLst/>
              <a:ahLst/>
              <a:cxnLst>
                <a:cxn ang="0">
                  <a:pos x="0" y="0"/>
                </a:cxn>
                <a:cxn ang="0">
                  <a:pos x="1220" y="0"/>
                </a:cxn>
                <a:cxn ang="0">
                  <a:pos x="1220" y="1220"/>
                </a:cxn>
                <a:cxn ang="0">
                  <a:pos x="0" y="1220"/>
                </a:cxn>
                <a:cxn ang="0">
                  <a:pos x="0" y="0"/>
                </a:cxn>
              </a:cxnLst>
              <a:rect l="0" t="0" r="r" b="b"/>
              <a:pathLst>
                <a:path w="1220" h="1220">
                  <a:moveTo>
                    <a:pt x="0" y="0"/>
                  </a:moveTo>
                  <a:lnTo>
                    <a:pt x="1220" y="0"/>
                  </a:lnTo>
                  <a:lnTo>
                    <a:pt x="1220" y="1220"/>
                  </a:lnTo>
                  <a:lnTo>
                    <a:pt x="0" y="1220"/>
                  </a:lnTo>
                  <a:lnTo>
                    <a:pt x="0" y="0"/>
                  </a:lnTo>
                </a:path>
              </a:pathLst>
            </a:custGeom>
            <a:solidFill>
              <a:schemeClr val="tx1">
                <a:lumMod val="65000"/>
                <a:lumOff val="35000"/>
              </a:schemeClr>
            </a:solidFill>
            <a:ln w="28575">
              <a:solidFill>
                <a:schemeClr val="bg1"/>
              </a:solidFill>
              <a:round/>
              <a:headEnd/>
              <a:tailEnd/>
            </a:ln>
          </p:spPr>
          <p:txBody>
            <a:bodyPr vert="horz" wrap="square" lIns="0" tIns="0" rIns="0" bIns="0" numCol="1" anchor="ctr" anchorCtr="0" compatLnSpc="1">
              <a:prstTxWarp prst="textNoShape">
                <a:avLst/>
              </a:prstTxWarp>
            </a:bodyPr>
            <a:lstStyle/>
            <a:p>
              <a:pPr algn="ctr"/>
              <a:r>
                <a:rPr lang="de-DE" sz="2400" dirty="0">
                  <a:solidFill>
                    <a:schemeClr val="bg1"/>
                  </a:solidFill>
                  <a:latin typeface="IBM Plex Sans Condensed Light" panose="020B0406050203000203" pitchFamily="34" charset="0"/>
                </a:rPr>
                <a:t>4</a:t>
              </a:r>
              <a:endParaRPr lang="en-US" sz="2400" dirty="0">
                <a:solidFill>
                  <a:schemeClr val="bg1"/>
                </a:solidFill>
                <a:latin typeface="IBM Plex Sans Condensed Light" panose="020B0406050203000203" pitchFamily="34" charset="0"/>
              </a:endParaRPr>
            </a:p>
          </p:txBody>
        </p:sp>
        <p:grpSp>
          <p:nvGrpSpPr>
            <p:cNvPr id="32" name="Group 94">
              <a:extLst>
                <a:ext uri="{FF2B5EF4-FFF2-40B4-BE49-F238E27FC236}">
                  <a16:creationId xmlns:a16="http://schemas.microsoft.com/office/drawing/2014/main" id="{6A62074F-9DE7-4F1A-A080-C76F292515CC}"/>
                </a:ext>
              </a:extLst>
            </p:cNvPr>
            <p:cNvGrpSpPr>
              <a:grpSpLocks/>
            </p:cNvGrpSpPr>
            <p:nvPr/>
          </p:nvGrpSpPr>
          <p:grpSpPr bwMode="auto">
            <a:xfrm>
              <a:off x="7242361" y="4417244"/>
              <a:ext cx="960" cy="445019"/>
              <a:chOff x="10346" y="9016"/>
              <a:chExt cx="2" cy="927"/>
            </a:xfrm>
          </p:grpSpPr>
          <p:sp>
            <p:nvSpPr>
              <p:cNvPr id="33" name="Freeform 95">
                <a:extLst>
                  <a:ext uri="{FF2B5EF4-FFF2-40B4-BE49-F238E27FC236}">
                    <a16:creationId xmlns:a16="http://schemas.microsoft.com/office/drawing/2014/main" id="{9D7F7AF9-70C1-4284-AA98-F3C2B4612E52}"/>
                  </a:ext>
                </a:extLst>
              </p:cNvPr>
              <p:cNvSpPr>
                <a:spLocks/>
              </p:cNvSpPr>
              <p:nvPr/>
            </p:nvSpPr>
            <p:spPr bwMode="auto">
              <a:xfrm>
                <a:off x="10346" y="9016"/>
                <a:ext cx="2" cy="927"/>
              </a:xfrm>
              <a:custGeom>
                <a:avLst/>
                <a:gdLst/>
                <a:ahLst/>
                <a:cxnLst>
                  <a:cxn ang="0">
                    <a:pos x="0" y="0"/>
                  </a:cxn>
                  <a:cxn ang="0">
                    <a:pos x="0" y="926"/>
                  </a:cxn>
                </a:cxnLst>
                <a:rect l="0" t="0" r="r" b="b"/>
                <a:pathLst>
                  <a:path h="927">
                    <a:moveTo>
                      <a:pt x="0" y="0"/>
                    </a:moveTo>
                    <a:lnTo>
                      <a:pt x="0" y="926"/>
                    </a:lnTo>
                  </a:path>
                </a:pathLst>
              </a:custGeom>
              <a:noFill/>
              <a:ln w="54610">
                <a:solidFill>
                  <a:schemeClr val="accent1"/>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sp>
          <p:nvSpPr>
            <p:cNvPr id="34" name="TextBox 33">
              <a:extLst>
                <a:ext uri="{FF2B5EF4-FFF2-40B4-BE49-F238E27FC236}">
                  <a16:creationId xmlns:a16="http://schemas.microsoft.com/office/drawing/2014/main" id="{B66022B7-B23A-4C3F-A464-418EACCA1810}"/>
                </a:ext>
              </a:extLst>
            </p:cNvPr>
            <p:cNvSpPr txBox="1"/>
            <p:nvPr/>
          </p:nvSpPr>
          <p:spPr>
            <a:xfrm>
              <a:off x="7338884" y="4365631"/>
              <a:ext cx="1890261" cy="523220"/>
            </a:xfrm>
            <a:prstGeom prst="rect">
              <a:avLst/>
            </a:prstGeom>
            <a:noFill/>
          </p:spPr>
          <p:txBody>
            <a:bodyPr wrap="none" rtlCol="0">
              <a:spAutoFit/>
            </a:bodyPr>
            <a:lstStyle/>
            <a:p>
              <a:r>
                <a:rPr lang="en-US" sz="1400" b="1" dirty="0">
                  <a:latin typeface="IBM Plex Sans Condensed" panose="020B0506050203000203" pitchFamily="34" charset="0"/>
                  <a:ea typeface="Open Sans" pitchFamily="34" charset="0"/>
                  <a:cs typeface="Open Sans" pitchFamily="34" charset="0"/>
                </a:rPr>
                <a:t>CONFIGURING</a:t>
              </a:r>
              <a:br>
                <a:rPr lang="en-US" sz="1400" b="1" dirty="0">
                  <a:latin typeface="IBM Plex Sans Condensed" panose="020B0506050203000203" pitchFamily="34" charset="0"/>
                  <a:ea typeface="Open Sans" pitchFamily="34" charset="0"/>
                  <a:cs typeface="Open Sans" pitchFamily="34" charset="0"/>
                </a:rPr>
              </a:br>
              <a:r>
                <a:rPr lang="en-US" sz="1400" b="1" dirty="0">
                  <a:latin typeface="IBM Plex Sans Condensed" panose="020B0506050203000203" pitchFamily="34" charset="0"/>
                  <a:ea typeface="Open Sans" pitchFamily="34" charset="0"/>
                  <a:cs typeface="Open Sans" pitchFamily="34" charset="0"/>
                </a:rPr>
                <a:t>GOOGLE FEDERATION</a:t>
              </a:r>
            </a:p>
          </p:txBody>
        </p:sp>
      </p:grpSp>
      <p:grpSp>
        <p:nvGrpSpPr>
          <p:cNvPr id="48" name="Group 47">
            <a:extLst>
              <a:ext uri="{FF2B5EF4-FFF2-40B4-BE49-F238E27FC236}">
                <a16:creationId xmlns:a16="http://schemas.microsoft.com/office/drawing/2014/main" id="{6BD09CE9-5B62-4DB0-9066-63AB572F908B}"/>
              </a:ext>
            </a:extLst>
          </p:cNvPr>
          <p:cNvGrpSpPr/>
          <p:nvPr/>
        </p:nvGrpSpPr>
        <p:grpSpPr>
          <a:xfrm>
            <a:off x="8462411" y="1653878"/>
            <a:ext cx="2012401" cy="1281183"/>
            <a:chOff x="8462411" y="1653878"/>
            <a:chExt cx="2012401" cy="1281183"/>
          </a:xfrm>
        </p:grpSpPr>
        <p:grpSp>
          <p:nvGrpSpPr>
            <p:cNvPr id="6" name="Group 90">
              <a:extLst>
                <a:ext uri="{FF2B5EF4-FFF2-40B4-BE49-F238E27FC236}">
                  <a16:creationId xmlns:a16="http://schemas.microsoft.com/office/drawing/2014/main" id="{C2920643-06D9-45C9-AC69-BB408BC67232}"/>
                </a:ext>
              </a:extLst>
            </p:cNvPr>
            <p:cNvGrpSpPr>
              <a:grpSpLocks/>
            </p:cNvGrpSpPr>
            <p:nvPr/>
          </p:nvGrpSpPr>
          <p:grpSpPr bwMode="auto">
            <a:xfrm>
              <a:off x="8637337" y="1828719"/>
              <a:ext cx="675554" cy="672511"/>
              <a:chOff x="11581" y="4384"/>
              <a:chExt cx="1545" cy="1538"/>
            </a:xfrm>
          </p:grpSpPr>
          <p:sp>
            <p:nvSpPr>
              <p:cNvPr id="7" name="Freeform 91">
                <a:extLst>
                  <a:ext uri="{FF2B5EF4-FFF2-40B4-BE49-F238E27FC236}">
                    <a16:creationId xmlns:a16="http://schemas.microsoft.com/office/drawing/2014/main" id="{FEA08FB4-8A01-49F7-91CF-3FCC5370B0D5}"/>
                  </a:ext>
                </a:extLst>
              </p:cNvPr>
              <p:cNvSpPr>
                <a:spLocks/>
              </p:cNvSpPr>
              <p:nvPr/>
            </p:nvSpPr>
            <p:spPr bwMode="auto">
              <a:xfrm>
                <a:off x="11581" y="4384"/>
                <a:ext cx="1545" cy="1538"/>
              </a:xfrm>
              <a:custGeom>
                <a:avLst/>
                <a:gdLst/>
                <a:ahLst/>
                <a:cxnLst>
                  <a:cxn ang="0">
                    <a:pos x="0" y="0"/>
                  </a:cxn>
                  <a:cxn ang="0">
                    <a:pos x="1546" y="1538"/>
                  </a:cxn>
                </a:cxnLst>
                <a:rect l="0" t="0" r="r" b="b"/>
                <a:pathLst>
                  <a:path w="1545" h="1538">
                    <a:moveTo>
                      <a:pt x="0" y="0"/>
                    </a:moveTo>
                    <a:lnTo>
                      <a:pt x="1546" y="1538"/>
                    </a:lnTo>
                  </a:path>
                </a:pathLst>
              </a:custGeom>
              <a:noFill/>
              <a:ln w="12700">
                <a:solidFill>
                  <a:srgbClr val="BBBDC0"/>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grpSp>
          <p:nvGrpSpPr>
            <p:cNvPr id="8" name="Group 92">
              <a:extLst>
                <a:ext uri="{FF2B5EF4-FFF2-40B4-BE49-F238E27FC236}">
                  <a16:creationId xmlns:a16="http://schemas.microsoft.com/office/drawing/2014/main" id="{7F1FA693-BD8B-485D-A289-4F41941AE967}"/>
                </a:ext>
              </a:extLst>
            </p:cNvPr>
            <p:cNvGrpSpPr>
              <a:grpSpLocks/>
            </p:cNvGrpSpPr>
            <p:nvPr/>
          </p:nvGrpSpPr>
          <p:grpSpPr bwMode="auto">
            <a:xfrm>
              <a:off x="9407027" y="2489189"/>
              <a:ext cx="960" cy="345646"/>
              <a:chOff x="13301" y="6124"/>
              <a:chExt cx="2" cy="720"/>
            </a:xfrm>
          </p:grpSpPr>
          <p:sp>
            <p:nvSpPr>
              <p:cNvPr id="9" name="Freeform 93">
                <a:extLst>
                  <a:ext uri="{FF2B5EF4-FFF2-40B4-BE49-F238E27FC236}">
                    <a16:creationId xmlns:a16="http://schemas.microsoft.com/office/drawing/2014/main" id="{B1A521BC-AB17-41BC-BCBD-61CC90017EAB}"/>
                  </a:ext>
                </a:extLst>
              </p:cNvPr>
              <p:cNvSpPr>
                <a:spLocks/>
              </p:cNvSpPr>
              <p:nvPr/>
            </p:nvSpPr>
            <p:spPr bwMode="auto">
              <a:xfrm>
                <a:off x="13301" y="6124"/>
                <a:ext cx="2" cy="720"/>
              </a:xfrm>
              <a:custGeom>
                <a:avLst/>
                <a:gdLst/>
                <a:ahLst/>
                <a:cxnLst>
                  <a:cxn ang="0">
                    <a:pos x="0" y="0"/>
                  </a:cxn>
                  <a:cxn ang="0">
                    <a:pos x="0" y="720"/>
                  </a:cxn>
                </a:cxnLst>
                <a:rect l="0" t="0" r="r" b="b"/>
                <a:pathLst>
                  <a:path h="720">
                    <a:moveTo>
                      <a:pt x="0" y="0"/>
                    </a:moveTo>
                    <a:lnTo>
                      <a:pt x="0" y="720"/>
                    </a:lnTo>
                  </a:path>
                </a:pathLst>
              </a:custGeom>
              <a:noFill/>
              <a:ln w="52070">
                <a:solidFill>
                  <a:schemeClr val="accent3"/>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sp>
          <p:nvSpPr>
            <p:cNvPr id="10" name="Freeform 99">
              <a:extLst>
                <a:ext uri="{FF2B5EF4-FFF2-40B4-BE49-F238E27FC236}">
                  <a16:creationId xmlns:a16="http://schemas.microsoft.com/office/drawing/2014/main" id="{F988A519-1F93-477E-A18B-4BE7DB5F761C}"/>
                </a:ext>
              </a:extLst>
            </p:cNvPr>
            <p:cNvSpPr>
              <a:spLocks/>
            </p:cNvSpPr>
            <p:nvPr/>
          </p:nvSpPr>
          <p:spPr bwMode="auto">
            <a:xfrm>
              <a:off x="8462411" y="1653878"/>
              <a:ext cx="585661" cy="585678"/>
            </a:xfrm>
            <a:custGeom>
              <a:avLst/>
              <a:gdLst/>
              <a:ahLst/>
              <a:cxnLst>
                <a:cxn ang="0">
                  <a:pos x="0" y="0"/>
                </a:cxn>
                <a:cxn ang="0">
                  <a:pos x="1220" y="0"/>
                </a:cxn>
                <a:cxn ang="0">
                  <a:pos x="1220" y="1220"/>
                </a:cxn>
                <a:cxn ang="0">
                  <a:pos x="0" y="1220"/>
                </a:cxn>
                <a:cxn ang="0">
                  <a:pos x="0" y="0"/>
                </a:cxn>
              </a:cxnLst>
              <a:rect l="0" t="0" r="r" b="b"/>
              <a:pathLst>
                <a:path w="1220" h="1220">
                  <a:moveTo>
                    <a:pt x="0" y="0"/>
                  </a:moveTo>
                  <a:lnTo>
                    <a:pt x="1220" y="0"/>
                  </a:lnTo>
                  <a:lnTo>
                    <a:pt x="1220" y="1220"/>
                  </a:lnTo>
                  <a:lnTo>
                    <a:pt x="0" y="1220"/>
                  </a:lnTo>
                  <a:lnTo>
                    <a:pt x="0" y="0"/>
                  </a:lnTo>
                </a:path>
              </a:pathLst>
            </a:custGeom>
            <a:solidFill>
              <a:schemeClr val="bg1">
                <a:lumMod val="65000"/>
              </a:schemeClr>
            </a:solidFill>
            <a:ln w="28575">
              <a:solidFill>
                <a:schemeClr val="bg1"/>
              </a:solidFill>
              <a:round/>
              <a:headEnd/>
              <a:tailEnd/>
            </a:ln>
          </p:spPr>
          <p:txBody>
            <a:bodyPr vert="horz" wrap="square" lIns="0" tIns="0" rIns="0" bIns="0" numCol="1" anchor="ctr" anchorCtr="0" compatLnSpc="1">
              <a:prstTxWarp prst="textNoShape">
                <a:avLst/>
              </a:prstTxWarp>
            </a:bodyPr>
            <a:lstStyle/>
            <a:p>
              <a:pPr algn="ctr"/>
              <a:r>
                <a:rPr lang="en-US" sz="2400" dirty="0">
                  <a:solidFill>
                    <a:schemeClr val="bg1"/>
                  </a:solidFill>
                  <a:latin typeface="IBM Plex Sans Condensed Light" panose="020B0406050203000203" pitchFamily="34" charset="0"/>
                </a:rPr>
                <a:t>6</a:t>
              </a:r>
            </a:p>
          </p:txBody>
        </p:sp>
        <p:sp>
          <p:nvSpPr>
            <p:cNvPr id="35" name="TextBox 34">
              <a:extLst>
                <a:ext uri="{FF2B5EF4-FFF2-40B4-BE49-F238E27FC236}">
                  <a16:creationId xmlns:a16="http://schemas.microsoft.com/office/drawing/2014/main" id="{A351E070-7568-4786-9C57-34A0791A2F7B}"/>
                </a:ext>
              </a:extLst>
            </p:cNvPr>
            <p:cNvSpPr txBox="1"/>
            <p:nvPr/>
          </p:nvSpPr>
          <p:spPr>
            <a:xfrm>
              <a:off x="9483835" y="2411841"/>
              <a:ext cx="990977" cy="523220"/>
            </a:xfrm>
            <a:prstGeom prst="rect">
              <a:avLst/>
            </a:prstGeom>
            <a:noFill/>
          </p:spPr>
          <p:txBody>
            <a:bodyPr wrap="none" rtlCol="0">
              <a:spAutoFit/>
            </a:bodyPr>
            <a:lstStyle/>
            <a:p>
              <a:r>
                <a:rPr lang="en-US" sz="1400" b="1" dirty="0">
                  <a:latin typeface="IBM Plex Sans Condensed" panose="020B0506050203000203" pitchFamily="34" charset="0"/>
                  <a:ea typeface="Open Sans" pitchFamily="34" charset="0"/>
                  <a:cs typeface="Open Sans" pitchFamily="34" charset="0"/>
                </a:rPr>
                <a:t>AUDITING</a:t>
              </a:r>
              <a:br>
                <a:rPr lang="en-US" sz="1400" b="1" dirty="0">
                  <a:latin typeface="IBM Plex Sans Condensed" panose="020B0506050203000203" pitchFamily="34" charset="0"/>
                  <a:ea typeface="Open Sans" pitchFamily="34" charset="0"/>
                  <a:cs typeface="Open Sans" pitchFamily="34" charset="0"/>
                </a:rPr>
              </a:br>
              <a:r>
                <a:rPr lang="en-US" sz="1400" b="1" dirty="0">
                  <a:latin typeface="IBM Plex Sans Condensed" panose="020B0506050203000203" pitchFamily="34" charset="0"/>
                  <a:ea typeface="Open Sans" pitchFamily="34" charset="0"/>
                  <a:cs typeface="Open Sans" pitchFamily="34" charset="0"/>
                </a:rPr>
                <a:t>GUESTS</a:t>
              </a:r>
            </a:p>
          </p:txBody>
        </p:sp>
      </p:grpSp>
      <p:grpSp>
        <p:nvGrpSpPr>
          <p:cNvPr id="47" name="Group 46">
            <a:extLst>
              <a:ext uri="{FF2B5EF4-FFF2-40B4-BE49-F238E27FC236}">
                <a16:creationId xmlns:a16="http://schemas.microsoft.com/office/drawing/2014/main" id="{70BE279A-B3A9-44A3-865E-90615D72E6A8}"/>
              </a:ext>
            </a:extLst>
          </p:cNvPr>
          <p:cNvGrpSpPr/>
          <p:nvPr/>
        </p:nvGrpSpPr>
        <p:grpSpPr>
          <a:xfrm>
            <a:off x="6005894" y="1628052"/>
            <a:ext cx="2229417" cy="1616510"/>
            <a:chOff x="6005894" y="1628052"/>
            <a:chExt cx="2229417" cy="1616510"/>
          </a:xfrm>
        </p:grpSpPr>
        <p:grpSp>
          <p:nvGrpSpPr>
            <p:cNvPr id="36" name="Group 60">
              <a:extLst>
                <a:ext uri="{FF2B5EF4-FFF2-40B4-BE49-F238E27FC236}">
                  <a16:creationId xmlns:a16="http://schemas.microsoft.com/office/drawing/2014/main" id="{157815E6-7C13-49BE-A47E-DFD9D4B384C1}"/>
                </a:ext>
              </a:extLst>
            </p:cNvPr>
            <p:cNvGrpSpPr>
              <a:grpSpLocks/>
            </p:cNvGrpSpPr>
            <p:nvPr/>
          </p:nvGrpSpPr>
          <p:grpSpPr bwMode="auto">
            <a:xfrm>
              <a:off x="7147036" y="1658431"/>
              <a:ext cx="960" cy="445019"/>
              <a:chOff x="8478" y="3133"/>
              <a:chExt cx="2" cy="927"/>
            </a:xfrm>
          </p:grpSpPr>
          <p:sp>
            <p:nvSpPr>
              <p:cNvPr id="37" name="Freeform 61">
                <a:extLst>
                  <a:ext uri="{FF2B5EF4-FFF2-40B4-BE49-F238E27FC236}">
                    <a16:creationId xmlns:a16="http://schemas.microsoft.com/office/drawing/2014/main" id="{F6C41725-3759-428F-97EA-FA3BD91745E1}"/>
                  </a:ext>
                </a:extLst>
              </p:cNvPr>
              <p:cNvSpPr>
                <a:spLocks/>
              </p:cNvSpPr>
              <p:nvPr/>
            </p:nvSpPr>
            <p:spPr bwMode="auto">
              <a:xfrm>
                <a:off x="8478" y="3133"/>
                <a:ext cx="2" cy="927"/>
              </a:xfrm>
              <a:custGeom>
                <a:avLst/>
                <a:gdLst/>
                <a:ahLst/>
                <a:cxnLst>
                  <a:cxn ang="0">
                    <a:pos x="0" y="0"/>
                  </a:cxn>
                  <a:cxn ang="0">
                    <a:pos x="0" y="927"/>
                  </a:cxn>
                </a:cxnLst>
                <a:rect l="0" t="0" r="r" b="b"/>
                <a:pathLst>
                  <a:path h="927">
                    <a:moveTo>
                      <a:pt x="0" y="0"/>
                    </a:moveTo>
                    <a:lnTo>
                      <a:pt x="0" y="927"/>
                    </a:lnTo>
                  </a:path>
                </a:pathLst>
              </a:custGeom>
              <a:noFill/>
              <a:ln w="54610">
                <a:solidFill>
                  <a:schemeClr val="accent2"/>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grpSp>
          <p:nvGrpSpPr>
            <p:cNvPr id="38" name="Group 66">
              <a:extLst>
                <a:ext uri="{FF2B5EF4-FFF2-40B4-BE49-F238E27FC236}">
                  <a16:creationId xmlns:a16="http://schemas.microsoft.com/office/drawing/2014/main" id="{F3EF73C7-3CEC-43AF-BA21-19778E668D48}"/>
                </a:ext>
              </a:extLst>
            </p:cNvPr>
            <p:cNvGrpSpPr>
              <a:grpSpLocks/>
            </p:cNvGrpSpPr>
            <p:nvPr/>
          </p:nvGrpSpPr>
          <p:grpSpPr bwMode="auto">
            <a:xfrm>
              <a:off x="7223364" y="2229707"/>
              <a:ext cx="719116" cy="719135"/>
              <a:chOff x="8637" y="4323"/>
              <a:chExt cx="1498" cy="1498"/>
            </a:xfrm>
          </p:grpSpPr>
          <p:sp>
            <p:nvSpPr>
              <p:cNvPr id="39" name="Freeform 67">
                <a:extLst>
                  <a:ext uri="{FF2B5EF4-FFF2-40B4-BE49-F238E27FC236}">
                    <a16:creationId xmlns:a16="http://schemas.microsoft.com/office/drawing/2014/main" id="{82A80F10-6D2D-44F3-852A-3C0B297A7DC6}"/>
                  </a:ext>
                </a:extLst>
              </p:cNvPr>
              <p:cNvSpPr>
                <a:spLocks/>
              </p:cNvSpPr>
              <p:nvPr/>
            </p:nvSpPr>
            <p:spPr bwMode="auto">
              <a:xfrm>
                <a:off x="8637" y="4323"/>
                <a:ext cx="1498" cy="1498"/>
              </a:xfrm>
              <a:custGeom>
                <a:avLst/>
                <a:gdLst/>
                <a:ahLst/>
                <a:cxnLst>
                  <a:cxn ang="0">
                    <a:pos x="1498" y="1499"/>
                  </a:cxn>
                  <a:cxn ang="0">
                    <a:pos x="0" y="0"/>
                  </a:cxn>
                </a:cxnLst>
                <a:rect l="0" t="0" r="r" b="b"/>
                <a:pathLst>
                  <a:path w="1498" h="1498">
                    <a:moveTo>
                      <a:pt x="1498" y="1499"/>
                    </a:moveTo>
                    <a:lnTo>
                      <a:pt x="0" y="0"/>
                    </a:lnTo>
                  </a:path>
                </a:pathLst>
              </a:custGeom>
              <a:noFill/>
              <a:ln w="12700">
                <a:solidFill>
                  <a:srgbClr val="BBBDC0"/>
                </a:solidFill>
                <a:round/>
                <a:headEnd/>
                <a:tailEnd/>
              </a:ln>
            </p:spPr>
            <p:txBody>
              <a:bodyPr vert="horz" wrap="square" lIns="219456" tIns="109728" rIns="219456" bIns="109728" numCol="1" anchor="t" anchorCtr="0" compatLnSpc="1">
                <a:prstTxWarp prst="textNoShape">
                  <a:avLst/>
                </a:prstTxWarp>
              </a:bodyPr>
              <a:lstStyle/>
              <a:p>
                <a:endParaRPr lang="en-US" sz="8638"/>
              </a:p>
            </p:txBody>
          </p:sp>
        </p:grpSp>
        <p:sp>
          <p:nvSpPr>
            <p:cNvPr id="40" name="Freeform 69">
              <a:extLst>
                <a:ext uri="{FF2B5EF4-FFF2-40B4-BE49-F238E27FC236}">
                  <a16:creationId xmlns:a16="http://schemas.microsoft.com/office/drawing/2014/main" id="{58DA4D57-3BFA-4B75-8C0D-E9D05F5C357D}"/>
                </a:ext>
              </a:extLst>
            </p:cNvPr>
            <p:cNvSpPr>
              <a:spLocks/>
            </p:cNvSpPr>
            <p:nvPr/>
          </p:nvSpPr>
          <p:spPr bwMode="auto">
            <a:xfrm>
              <a:off x="7649650" y="2658884"/>
              <a:ext cx="585661" cy="585678"/>
            </a:xfrm>
            <a:custGeom>
              <a:avLst/>
              <a:gdLst/>
              <a:ahLst/>
              <a:cxnLst>
                <a:cxn ang="0">
                  <a:pos x="0" y="0"/>
                </a:cxn>
                <a:cxn ang="0">
                  <a:pos x="1220" y="0"/>
                </a:cxn>
                <a:cxn ang="0">
                  <a:pos x="1220" y="1220"/>
                </a:cxn>
                <a:cxn ang="0">
                  <a:pos x="0" y="1220"/>
                </a:cxn>
                <a:cxn ang="0">
                  <a:pos x="0" y="0"/>
                </a:cxn>
              </a:cxnLst>
              <a:rect l="0" t="0" r="r" b="b"/>
              <a:pathLst>
                <a:path w="1220" h="1220">
                  <a:moveTo>
                    <a:pt x="0" y="0"/>
                  </a:moveTo>
                  <a:lnTo>
                    <a:pt x="1220" y="0"/>
                  </a:lnTo>
                  <a:lnTo>
                    <a:pt x="1220" y="1220"/>
                  </a:lnTo>
                  <a:lnTo>
                    <a:pt x="0" y="1220"/>
                  </a:lnTo>
                  <a:lnTo>
                    <a:pt x="0" y="0"/>
                  </a:lnTo>
                </a:path>
              </a:pathLst>
            </a:custGeom>
            <a:solidFill>
              <a:schemeClr val="tx1">
                <a:lumMod val="50000"/>
                <a:lumOff val="50000"/>
              </a:schemeClr>
            </a:solidFill>
            <a:ln w="28575">
              <a:solidFill>
                <a:schemeClr val="bg1"/>
              </a:solidFill>
              <a:round/>
              <a:headEnd/>
              <a:tailEnd/>
            </a:ln>
          </p:spPr>
          <p:txBody>
            <a:bodyPr vert="horz" wrap="square" lIns="0" tIns="0" rIns="0" bIns="0" numCol="1" anchor="ctr" anchorCtr="0" compatLnSpc="1">
              <a:prstTxWarp prst="textNoShape">
                <a:avLst/>
              </a:prstTxWarp>
            </a:bodyPr>
            <a:lstStyle/>
            <a:p>
              <a:pPr algn="ctr"/>
              <a:r>
                <a:rPr lang="en-US" sz="2400" dirty="0">
                  <a:solidFill>
                    <a:schemeClr val="bg1"/>
                  </a:solidFill>
                  <a:latin typeface="IBM Plex Sans Condensed Light" panose="020B0406050203000203" pitchFamily="34" charset="0"/>
                </a:rPr>
                <a:t>5</a:t>
              </a:r>
            </a:p>
          </p:txBody>
        </p:sp>
        <p:sp>
          <p:nvSpPr>
            <p:cNvPr id="41" name="TextBox 40">
              <a:extLst>
                <a:ext uri="{FF2B5EF4-FFF2-40B4-BE49-F238E27FC236}">
                  <a16:creationId xmlns:a16="http://schemas.microsoft.com/office/drawing/2014/main" id="{1C80B5A3-963D-474B-85C6-28B133C8A0D5}"/>
                </a:ext>
              </a:extLst>
            </p:cNvPr>
            <p:cNvSpPr txBox="1"/>
            <p:nvPr/>
          </p:nvSpPr>
          <p:spPr>
            <a:xfrm>
              <a:off x="6005894" y="1628052"/>
              <a:ext cx="1074332" cy="523220"/>
            </a:xfrm>
            <a:prstGeom prst="rect">
              <a:avLst/>
            </a:prstGeom>
            <a:noFill/>
          </p:spPr>
          <p:txBody>
            <a:bodyPr wrap="none" rtlCol="0">
              <a:spAutoFit/>
            </a:bodyPr>
            <a:lstStyle/>
            <a:p>
              <a:pPr algn="r"/>
              <a:r>
                <a:rPr lang="en-US" sz="1400" b="1" dirty="0">
                  <a:latin typeface="IBM Plex Sans Condensed" panose="020B0506050203000203" pitchFamily="34" charset="0"/>
                  <a:ea typeface="Open Sans" pitchFamily="34" charset="0"/>
                  <a:cs typeface="Open Sans" pitchFamily="34" charset="0"/>
                </a:rPr>
                <a:t>MANAGING</a:t>
              </a:r>
              <a:br>
                <a:rPr lang="en-US" sz="1400" b="1" dirty="0">
                  <a:latin typeface="IBM Plex Sans Condensed" panose="020B0506050203000203" pitchFamily="34" charset="0"/>
                  <a:ea typeface="Open Sans" pitchFamily="34" charset="0"/>
                  <a:cs typeface="Open Sans" pitchFamily="34" charset="0"/>
                </a:rPr>
              </a:br>
              <a:r>
                <a:rPr lang="en-US" sz="1400" b="1" dirty="0">
                  <a:latin typeface="IBM Plex Sans Condensed" panose="020B0506050203000203" pitchFamily="34" charset="0"/>
                  <a:ea typeface="Open Sans" pitchFamily="34" charset="0"/>
                  <a:cs typeface="Open Sans" pitchFamily="34" charset="0"/>
                </a:rPr>
                <a:t>GUESTS</a:t>
              </a:r>
            </a:p>
          </p:txBody>
        </p:sp>
      </p:grpSp>
    </p:spTree>
    <p:extLst>
      <p:ext uri="{BB962C8B-B14F-4D97-AF65-F5344CB8AC3E}">
        <p14:creationId xmlns:p14="http://schemas.microsoft.com/office/powerpoint/2010/main" val="111227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fill="hold"/>
                                        <p:tgtEl>
                                          <p:spTgt spid="44"/>
                                        </p:tgtEl>
                                        <p:attrNameLst>
                                          <p:attrName>ppt_x</p:attrName>
                                        </p:attrNameLst>
                                      </p:cBhvr>
                                      <p:tavLst>
                                        <p:tav tm="0">
                                          <p:val>
                                            <p:strVal val="#ppt_x"/>
                                          </p:val>
                                        </p:tav>
                                        <p:tav tm="100000">
                                          <p:val>
                                            <p:strVal val="#ppt_x"/>
                                          </p:val>
                                        </p:tav>
                                      </p:tavLst>
                                    </p:anim>
                                    <p:anim calcmode="lin" valueType="num">
                                      <p:cBhvr additive="base">
                                        <p:cTn id="1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18847-2D34-45E3-A4B1-0A5100E6739F}"/>
              </a:ext>
            </a:extLst>
          </p:cNvPr>
          <p:cNvSpPr>
            <a:spLocks noGrp="1"/>
          </p:cNvSpPr>
          <p:nvPr>
            <p:ph type="title"/>
          </p:nvPr>
        </p:nvSpPr>
        <p:spPr/>
        <p:txBody>
          <a:bodyPr/>
          <a:lstStyle/>
          <a:p>
            <a:r>
              <a:rPr lang="en-US" dirty="0"/>
              <a:t>Managing Guests</a:t>
            </a:r>
          </a:p>
        </p:txBody>
      </p:sp>
      <p:pic>
        <p:nvPicPr>
          <p:cNvPr id="12" name="Picture 11">
            <a:extLst>
              <a:ext uri="{FF2B5EF4-FFF2-40B4-BE49-F238E27FC236}">
                <a16:creationId xmlns:a16="http://schemas.microsoft.com/office/drawing/2014/main" id="{D6621997-805E-41D9-8748-2F80E6F6D637}"/>
              </a:ext>
            </a:extLst>
          </p:cNvPr>
          <p:cNvPicPr>
            <a:picLocks noChangeAspect="1"/>
          </p:cNvPicPr>
          <p:nvPr/>
        </p:nvPicPr>
        <p:blipFill>
          <a:blip r:embed="rId2"/>
          <a:stretch>
            <a:fillRect/>
          </a:stretch>
        </p:blipFill>
        <p:spPr>
          <a:xfrm>
            <a:off x="2754608" y="1627762"/>
            <a:ext cx="6682783" cy="4854102"/>
          </a:xfrm>
          <a:prstGeom prst="rect">
            <a:avLst/>
          </a:prstGeom>
        </p:spPr>
      </p:pic>
    </p:spTree>
    <p:extLst>
      <p:ext uri="{BB962C8B-B14F-4D97-AF65-F5344CB8AC3E}">
        <p14:creationId xmlns:p14="http://schemas.microsoft.com/office/powerpoint/2010/main" val="1033746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62CA-E3AA-4A39-ADF3-2E3352377930}"/>
              </a:ext>
            </a:extLst>
          </p:cNvPr>
          <p:cNvSpPr>
            <a:spLocks noGrp="1"/>
          </p:cNvSpPr>
          <p:nvPr>
            <p:ph type="title"/>
          </p:nvPr>
        </p:nvSpPr>
        <p:spPr/>
        <p:txBody>
          <a:bodyPr/>
          <a:lstStyle/>
          <a:p>
            <a:r>
              <a:rPr lang="en-US" dirty="0"/>
              <a:t>GETTNG ALL TEAMS FOR AN USER</a:t>
            </a:r>
          </a:p>
        </p:txBody>
      </p:sp>
      <p:sp>
        <p:nvSpPr>
          <p:cNvPr id="3" name="Content Placeholder 2">
            <a:extLst>
              <a:ext uri="{FF2B5EF4-FFF2-40B4-BE49-F238E27FC236}">
                <a16:creationId xmlns:a16="http://schemas.microsoft.com/office/drawing/2014/main" id="{5E16CEBA-1A35-4E04-AB61-E89893390C17}"/>
              </a:ext>
            </a:extLst>
          </p:cNvPr>
          <p:cNvSpPr>
            <a:spLocks noGrp="1"/>
          </p:cNvSpPr>
          <p:nvPr>
            <p:ph idx="1"/>
          </p:nvPr>
        </p:nvSpPr>
        <p:spPr/>
        <p:txBody>
          <a:bodyPr/>
          <a:lstStyle/>
          <a:p>
            <a:pPr marL="0" indent="0">
              <a:buNone/>
            </a:pPr>
            <a:r>
              <a:rPr lang="en-US" dirty="0">
                <a:solidFill>
                  <a:schemeClr val="accent2"/>
                </a:solidFill>
                <a:latin typeface="Courier New" panose="02070309020205020404" pitchFamily="49" charset="0"/>
                <a:cs typeface="Courier New" panose="02070309020205020404" pitchFamily="49" charset="0"/>
              </a:rPr>
              <a:t>Get-Team -User "adis.jugo@nubelus.de"</a:t>
            </a:r>
          </a:p>
        </p:txBody>
      </p:sp>
    </p:spTree>
    <p:extLst>
      <p:ext uri="{BB962C8B-B14F-4D97-AF65-F5344CB8AC3E}">
        <p14:creationId xmlns:p14="http://schemas.microsoft.com/office/powerpoint/2010/main" val="1308775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5CF3-D7E0-4370-8EF4-9080BA1D9A6A}"/>
              </a:ext>
            </a:extLst>
          </p:cNvPr>
          <p:cNvSpPr>
            <a:spLocks noGrp="1"/>
          </p:cNvSpPr>
          <p:nvPr>
            <p:ph type="title"/>
          </p:nvPr>
        </p:nvSpPr>
        <p:spPr/>
        <p:txBody>
          <a:bodyPr>
            <a:normAutofit/>
          </a:bodyPr>
          <a:lstStyle/>
          <a:p>
            <a:r>
              <a:rPr lang="en-US" dirty="0"/>
              <a:t>Managing guests – UI or PowerShell</a:t>
            </a:r>
          </a:p>
        </p:txBody>
      </p:sp>
      <p:sp>
        <p:nvSpPr>
          <p:cNvPr id="5" name="TextBox 4">
            <a:extLst>
              <a:ext uri="{FF2B5EF4-FFF2-40B4-BE49-F238E27FC236}">
                <a16:creationId xmlns:a16="http://schemas.microsoft.com/office/drawing/2014/main" id="{3531D502-5572-43B9-A15E-AEC9FBE90FC7}"/>
              </a:ext>
            </a:extLst>
          </p:cNvPr>
          <p:cNvSpPr txBox="1"/>
          <p:nvPr/>
        </p:nvSpPr>
        <p:spPr>
          <a:xfrm>
            <a:off x="980683" y="1472760"/>
            <a:ext cx="9266238" cy="1477328"/>
          </a:xfrm>
          <a:prstGeom prst="rect">
            <a:avLst/>
          </a:prstGeom>
          <a:solidFill>
            <a:srgbClr val="F8F8F8">
              <a:alpha val="20000"/>
            </a:srgbClr>
          </a:solidFill>
        </p:spPr>
        <p:txBody>
          <a:bodyPr wrap="square" rtlCol="0">
            <a:spAutoFit/>
          </a:bodyPr>
          <a:lstStyle/>
          <a:p>
            <a:r>
              <a:rPr lang="de-DE" dirty="0" err="1">
                <a:solidFill>
                  <a:schemeClr val="accent2"/>
                </a:solidFill>
                <a:latin typeface="Courier New" panose="02070309020205020404" pitchFamily="49" charset="0"/>
                <a:cs typeface="Courier New" panose="02070309020205020404" pitchFamily="49" charset="0"/>
              </a:rPr>
              <a:t>Install</a:t>
            </a:r>
            <a:r>
              <a:rPr lang="de-DE" dirty="0">
                <a:solidFill>
                  <a:schemeClr val="accent2"/>
                </a:solidFill>
                <a:latin typeface="Courier New" panose="02070309020205020404" pitchFamily="49" charset="0"/>
                <a:cs typeface="Courier New" panose="02070309020205020404" pitchFamily="49" charset="0"/>
              </a:rPr>
              <a:t>-Module </a:t>
            </a:r>
            <a:r>
              <a:rPr lang="de-DE" dirty="0" err="1">
                <a:solidFill>
                  <a:schemeClr val="accent2"/>
                </a:solidFill>
                <a:latin typeface="Courier New" panose="02070309020205020404" pitchFamily="49" charset="0"/>
                <a:cs typeface="Courier New" panose="02070309020205020404" pitchFamily="49" charset="0"/>
              </a:rPr>
              <a:t>MicrosoftTeams</a:t>
            </a:r>
            <a:endParaRPr lang="de-DE" dirty="0">
              <a:solidFill>
                <a:schemeClr val="accent2"/>
              </a:solidFill>
              <a:latin typeface="Courier New" panose="02070309020205020404" pitchFamily="49" charset="0"/>
              <a:cs typeface="Courier New" panose="02070309020205020404" pitchFamily="49" charset="0"/>
            </a:endParaRPr>
          </a:p>
          <a:p>
            <a:r>
              <a:rPr lang="de-DE" dirty="0">
                <a:solidFill>
                  <a:schemeClr val="accent2"/>
                </a:solidFill>
                <a:latin typeface="Courier New" panose="02070309020205020404" pitchFamily="49" charset="0"/>
                <a:cs typeface="Courier New" panose="02070309020205020404" pitchFamily="49" charset="0"/>
              </a:rPr>
              <a:t>Import-Module </a:t>
            </a:r>
            <a:r>
              <a:rPr lang="de-DE" dirty="0" err="1">
                <a:solidFill>
                  <a:schemeClr val="accent2"/>
                </a:solidFill>
                <a:latin typeface="Courier New" panose="02070309020205020404" pitchFamily="49" charset="0"/>
                <a:cs typeface="Courier New" panose="02070309020205020404" pitchFamily="49" charset="0"/>
              </a:rPr>
              <a:t>MicrosoftTeams</a:t>
            </a:r>
            <a:endParaRPr lang="de-DE" dirty="0">
              <a:solidFill>
                <a:schemeClr val="accent2"/>
              </a:solidFill>
              <a:latin typeface="Courier New" panose="02070309020205020404" pitchFamily="49" charset="0"/>
              <a:cs typeface="Courier New" panose="02070309020205020404" pitchFamily="49" charset="0"/>
            </a:endParaRPr>
          </a:p>
          <a:p>
            <a:r>
              <a:rPr lang="de-DE" dirty="0">
                <a:solidFill>
                  <a:schemeClr val="accent2"/>
                </a:solidFill>
                <a:latin typeface="Courier New" panose="02070309020205020404" pitchFamily="49" charset="0"/>
                <a:cs typeface="Courier New" panose="02070309020205020404" pitchFamily="49" charset="0"/>
              </a:rPr>
              <a:t>Connect-</a:t>
            </a:r>
            <a:r>
              <a:rPr lang="de-DE" dirty="0" err="1">
                <a:solidFill>
                  <a:schemeClr val="accent2"/>
                </a:solidFill>
                <a:latin typeface="Courier New" panose="02070309020205020404" pitchFamily="49" charset="0"/>
                <a:cs typeface="Courier New" panose="02070309020205020404" pitchFamily="49" charset="0"/>
              </a:rPr>
              <a:t>MicrosoftTeams</a:t>
            </a:r>
            <a:endParaRPr lang="de-DE" dirty="0">
              <a:solidFill>
                <a:schemeClr val="accent2"/>
              </a:solidFill>
              <a:latin typeface="Courier New" panose="02070309020205020404" pitchFamily="49" charset="0"/>
              <a:cs typeface="Courier New" panose="02070309020205020404" pitchFamily="49" charset="0"/>
            </a:endParaRPr>
          </a:p>
          <a:p>
            <a:r>
              <a:rPr lang="de-DE" dirty="0" err="1">
                <a:solidFill>
                  <a:schemeClr val="accent2"/>
                </a:solidFill>
                <a:latin typeface="Courier New" panose="02070309020205020404" pitchFamily="49" charset="0"/>
                <a:cs typeface="Courier New" panose="02070309020205020404" pitchFamily="49" charset="0"/>
              </a:rPr>
              <a:t>Get</a:t>
            </a:r>
            <a:r>
              <a:rPr lang="de-DE" dirty="0">
                <a:solidFill>
                  <a:schemeClr val="accent2"/>
                </a:solidFill>
                <a:latin typeface="Courier New" panose="02070309020205020404" pitchFamily="49" charset="0"/>
                <a:cs typeface="Courier New" panose="02070309020205020404" pitchFamily="49" charset="0"/>
              </a:rPr>
              <a:t>-team</a:t>
            </a:r>
          </a:p>
          <a:p>
            <a:r>
              <a:rPr lang="de-DE" dirty="0" err="1">
                <a:solidFill>
                  <a:schemeClr val="accent2"/>
                </a:solidFill>
                <a:latin typeface="Courier New" panose="02070309020205020404" pitchFamily="49" charset="0"/>
                <a:cs typeface="Courier New" panose="02070309020205020404" pitchFamily="49" charset="0"/>
              </a:rPr>
              <a:t>Get-TeamUser</a:t>
            </a:r>
            <a:r>
              <a:rPr lang="de-DE" dirty="0">
                <a:solidFill>
                  <a:schemeClr val="accent2"/>
                </a:solidFill>
                <a:latin typeface="Courier New" panose="02070309020205020404" pitchFamily="49" charset="0"/>
                <a:cs typeface="Courier New" panose="02070309020205020404" pitchFamily="49" charset="0"/>
              </a:rPr>
              <a:t> -</a:t>
            </a:r>
            <a:r>
              <a:rPr lang="de-DE" dirty="0" err="1">
                <a:solidFill>
                  <a:schemeClr val="accent2"/>
                </a:solidFill>
                <a:latin typeface="Courier New" panose="02070309020205020404" pitchFamily="49" charset="0"/>
                <a:cs typeface="Courier New" panose="02070309020205020404" pitchFamily="49" charset="0"/>
              </a:rPr>
              <a:t>GroupId</a:t>
            </a:r>
            <a:r>
              <a:rPr lang="de-DE" dirty="0">
                <a:solidFill>
                  <a:schemeClr val="accent2"/>
                </a:solidFill>
                <a:latin typeface="Courier New" panose="02070309020205020404" pitchFamily="49" charset="0"/>
                <a:cs typeface="Courier New" panose="02070309020205020404" pitchFamily="49" charset="0"/>
              </a:rPr>
              <a:t> „***" | </a:t>
            </a:r>
            <a:r>
              <a:rPr lang="de-DE" dirty="0" err="1">
                <a:solidFill>
                  <a:schemeClr val="accent2"/>
                </a:solidFill>
                <a:latin typeface="Courier New" panose="02070309020205020404" pitchFamily="49" charset="0"/>
                <a:cs typeface="Courier New" panose="02070309020205020404" pitchFamily="49" charset="0"/>
              </a:rPr>
              <a:t>Where-Object</a:t>
            </a:r>
            <a:r>
              <a:rPr lang="de-DE" dirty="0">
                <a:solidFill>
                  <a:schemeClr val="accent2"/>
                </a:solidFill>
                <a:latin typeface="Courier New" panose="02070309020205020404" pitchFamily="49" charset="0"/>
                <a:cs typeface="Courier New" panose="02070309020205020404" pitchFamily="49" charset="0"/>
              </a:rPr>
              <a:t> {$_.</a:t>
            </a:r>
            <a:r>
              <a:rPr lang="de-DE" dirty="0" err="1">
                <a:solidFill>
                  <a:schemeClr val="accent2"/>
                </a:solidFill>
                <a:latin typeface="Courier New" panose="02070309020205020404" pitchFamily="49" charset="0"/>
                <a:cs typeface="Courier New" panose="02070309020205020404" pitchFamily="49" charset="0"/>
              </a:rPr>
              <a:t>Role</a:t>
            </a:r>
            <a:r>
              <a:rPr lang="de-DE" dirty="0">
                <a:solidFill>
                  <a:schemeClr val="accent2"/>
                </a:solidFill>
                <a:latin typeface="Courier New" panose="02070309020205020404" pitchFamily="49" charset="0"/>
                <a:cs typeface="Courier New" panose="02070309020205020404" pitchFamily="49" charset="0"/>
              </a:rPr>
              <a:t> -</a:t>
            </a:r>
            <a:r>
              <a:rPr lang="de-DE" dirty="0" err="1">
                <a:solidFill>
                  <a:schemeClr val="accent2"/>
                </a:solidFill>
                <a:latin typeface="Courier New" panose="02070309020205020404" pitchFamily="49" charset="0"/>
                <a:cs typeface="Courier New" panose="02070309020205020404" pitchFamily="49" charset="0"/>
              </a:rPr>
              <a:t>eq</a:t>
            </a:r>
            <a:r>
              <a:rPr lang="de-DE" dirty="0">
                <a:solidFill>
                  <a:schemeClr val="accent2"/>
                </a:solidFill>
                <a:latin typeface="Courier New" panose="02070309020205020404" pitchFamily="49" charset="0"/>
                <a:cs typeface="Courier New" panose="02070309020205020404" pitchFamily="49" charset="0"/>
              </a:rPr>
              <a:t> "Guest"}</a:t>
            </a:r>
          </a:p>
        </p:txBody>
      </p:sp>
    </p:spTree>
    <p:extLst>
      <p:ext uri="{BB962C8B-B14F-4D97-AF65-F5344CB8AC3E}">
        <p14:creationId xmlns:p14="http://schemas.microsoft.com/office/powerpoint/2010/main" val="622775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5CF3-D7E0-4370-8EF4-9080BA1D9A6A}"/>
              </a:ext>
            </a:extLst>
          </p:cNvPr>
          <p:cNvSpPr>
            <a:spLocks noGrp="1"/>
          </p:cNvSpPr>
          <p:nvPr>
            <p:ph type="title"/>
          </p:nvPr>
        </p:nvSpPr>
        <p:spPr/>
        <p:txBody>
          <a:bodyPr>
            <a:normAutofit/>
          </a:bodyPr>
          <a:lstStyle/>
          <a:p>
            <a:r>
              <a:rPr lang="en-US" dirty="0"/>
              <a:t>Auditing guests – UI or PowerShell</a:t>
            </a:r>
          </a:p>
        </p:txBody>
      </p:sp>
      <p:sp>
        <p:nvSpPr>
          <p:cNvPr id="5" name="TextBox 4">
            <a:extLst>
              <a:ext uri="{FF2B5EF4-FFF2-40B4-BE49-F238E27FC236}">
                <a16:creationId xmlns:a16="http://schemas.microsoft.com/office/drawing/2014/main" id="{3531D502-5572-43B9-A15E-AEC9FBE90FC7}"/>
              </a:ext>
            </a:extLst>
          </p:cNvPr>
          <p:cNvSpPr txBox="1"/>
          <p:nvPr/>
        </p:nvSpPr>
        <p:spPr>
          <a:xfrm>
            <a:off x="1071475" y="1982450"/>
            <a:ext cx="9266238" cy="2893100"/>
          </a:xfrm>
          <a:prstGeom prst="rect">
            <a:avLst/>
          </a:prstGeom>
          <a:solidFill>
            <a:srgbClr val="F8F8F8">
              <a:alpha val="20000"/>
            </a:srgbClr>
          </a:solidFill>
        </p:spPr>
        <p:txBody>
          <a:bodyPr wrap="square" rtlCol="0">
            <a:spAutoFit/>
          </a:bodyPr>
          <a:lstStyle/>
          <a:p>
            <a:r>
              <a:rPr lang="de-DE" sz="1400" dirty="0">
                <a:solidFill>
                  <a:schemeClr val="accent2"/>
                </a:solidFill>
                <a:latin typeface="Courier New" panose="02070309020205020404" pitchFamily="49" charset="0"/>
                <a:cs typeface="Courier New" panose="02070309020205020404" pitchFamily="49" charset="0"/>
              </a:rPr>
              <a:t>//AUDIT GUESTS</a:t>
            </a:r>
          </a:p>
          <a:p>
            <a:r>
              <a:rPr lang="de-DE" sz="1400" dirty="0" err="1">
                <a:solidFill>
                  <a:schemeClr val="accent2"/>
                </a:solidFill>
                <a:latin typeface="Courier New" panose="02070309020205020404" pitchFamily="49" charset="0"/>
                <a:cs typeface="Courier New" panose="02070309020205020404" pitchFamily="49" charset="0"/>
              </a:rPr>
              <a:t>Install</a:t>
            </a:r>
            <a:r>
              <a:rPr lang="de-DE" sz="1400" dirty="0">
                <a:solidFill>
                  <a:schemeClr val="accent2"/>
                </a:solidFill>
                <a:latin typeface="Courier New" panose="02070309020205020404" pitchFamily="49" charset="0"/>
                <a:cs typeface="Courier New" panose="02070309020205020404" pitchFamily="49" charset="0"/>
              </a:rPr>
              <a:t>-Module -Name </a:t>
            </a:r>
            <a:r>
              <a:rPr lang="de-DE" sz="1400" dirty="0" err="1">
                <a:solidFill>
                  <a:schemeClr val="accent2"/>
                </a:solidFill>
                <a:latin typeface="Courier New" panose="02070309020205020404" pitchFamily="49" charset="0"/>
                <a:cs typeface="Courier New" panose="02070309020205020404" pitchFamily="49" charset="0"/>
              </a:rPr>
              <a:t>ExchangeOnlineManagement</a:t>
            </a:r>
            <a:endParaRPr lang="de-DE" sz="1400" dirty="0">
              <a:solidFill>
                <a:schemeClr val="accent2"/>
              </a:solidFill>
              <a:latin typeface="Courier New" panose="02070309020205020404" pitchFamily="49" charset="0"/>
              <a:cs typeface="Courier New" panose="02070309020205020404" pitchFamily="49" charset="0"/>
            </a:endParaRPr>
          </a:p>
          <a:p>
            <a:r>
              <a:rPr lang="de-DE" sz="1400" dirty="0">
                <a:solidFill>
                  <a:schemeClr val="accent2"/>
                </a:solidFill>
                <a:latin typeface="Courier New" panose="02070309020205020404" pitchFamily="49" charset="0"/>
                <a:cs typeface="Courier New" panose="02070309020205020404" pitchFamily="49" charset="0"/>
              </a:rPr>
              <a:t>Import-Module -Name </a:t>
            </a:r>
            <a:r>
              <a:rPr lang="de-DE" sz="1400" dirty="0" err="1">
                <a:solidFill>
                  <a:schemeClr val="accent2"/>
                </a:solidFill>
                <a:latin typeface="Courier New" panose="02070309020205020404" pitchFamily="49" charset="0"/>
                <a:cs typeface="Courier New" panose="02070309020205020404" pitchFamily="49" charset="0"/>
              </a:rPr>
              <a:t>ExchangeOnlineManagement</a:t>
            </a:r>
            <a:endParaRPr lang="de-DE" sz="1400" dirty="0">
              <a:solidFill>
                <a:schemeClr val="accent2"/>
              </a:solidFill>
              <a:latin typeface="Courier New" panose="02070309020205020404" pitchFamily="49" charset="0"/>
              <a:cs typeface="Courier New" panose="02070309020205020404" pitchFamily="49" charset="0"/>
            </a:endParaRPr>
          </a:p>
          <a:p>
            <a:r>
              <a:rPr lang="de-DE" sz="1400" dirty="0">
                <a:solidFill>
                  <a:schemeClr val="accent2"/>
                </a:solidFill>
                <a:latin typeface="Courier New" panose="02070309020205020404" pitchFamily="49" charset="0"/>
                <a:cs typeface="Courier New" panose="02070309020205020404" pitchFamily="49" charset="0"/>
              </a:rPr>
              <a:t>$</a:t>
            </a:r>
            <a:r>
              <a:rPr lang="de-DE" sz="1400" dirty="0" err="1">
                <a:solidFill>
                  <a:schemeClr val="accent2"/>
                </a:solidFill>
                <a:latin typeface="Courier New" panose="02070309020205020404" pitchFamily="49" charset="0"/>
                <a:cs typeface="Courier New" panose="02070309020205020404" pitchFamily="49" charset="0"/>
              </a:rPr>
              <a:t>Cred</a:t>
            </a:r>
            <a:r>
              <a:rPr lang="de-DE" sz="1400" dirty="0">
                <a:solidFill>
                  <a:schemeClr val="accent2"/>
                </a:solidFill>
                <a:latin typeface="Courier New" panose="02070309020205020404" pitchFamily="49" charset="0"/>
                <a:cs typeface="Courier New" panose="02070309020205020404" pitchFamily="49" charset="0"/>
              </a:rPr>
              <a:t> = </a:t>
            </a:r>
            <a:r>
              <a:rPr lang="de-DE" sz="1400" dirty="0" err="1">
                <a:solidFill>
                  <a:schemeClr val="accent2"/>
                </a:solidFill>
                <a:latin typeface="Courier New" panose="02070309020205020404" pitchFamily="49" charset="0"/>
                <a:cs typeface="Courier New" panose="02070309020205020404" pitchFamily="49" charset="0"/>
              </a:rPr>
              <a:t>Get-Credential</a:t>
            </a:r>
            <a:endParaRPr lang="de-DE" sz="1400" dirty="0">
              <a:solidFill>
                <a:schemeClr val="accent2"/>
              </a:solidFill>
              <a:latin typeface="Courier New" panose="02070309020205020404" pitchFamily="49" charset="0"/>
              <a:cs typeface="Courier New" panose="02070309020205020404" pitchFamily="49" charset="0"/>
            </a:endParaRPr>
          </a:p>
          <a:p>
            <a:endParaRPr lang="de-DE" sz="1400" dirty="0">
              <a:solidFill>
                <a:schemeClr val="accent2"/>
              </a:solidFill>
              <a:latin typeface="Courier New" panose="02070309020205020404" pitchFamily="49" charset="0"/>
              <a:cs typeface="Courier New" panose="02070309020205020404" pitchFamily="49" charset="0"/>
            </a:endParaRPr>
          </a:p>
          <a:p>
            <a:r>
              <a:rPr lang="de-DE" sz="1400" dirty="0">
                <a:solidFill>
                  <a:schemeClr val="accent2"/>
                </a:solidFill>
                <a:latin typeface="Courier New" panose="02070309020205020404" pitchFamily="49" charset="0"/>
                <a:cs typeface="Courier New" panose="02070309020205020404" pitchFamily="49" charset="0"/>
              </a:rPr>
              <a:t>Import-Module </a:t>
            </a:r>
            <a:r>
              <a:rPr lang="de-DE" sz="1400" dirty="0" err="1">
                <a:solidFill>
                  <a:schemeClr val="accent2"/>
                </a:solidFill>
                <a:latin typeface="Courier New" panose="02070309020205020404" pitchFamily="49" charset="0"/>
                <a:cs typeface="Courier New" panose="02070309020205020404" pitchFamily="49" charset="0"/>
              </a:rPr>
              <a:t>ExchangeOnlineManagement</a:t>
            </a:r>
            <a:endParaRPr lang="de-DE" sz="1400" dirty="0">
              <a:solidFill>
                <a:schemeClr val="accent2"/>
              </a:solidFill>
              <a:latin typeface="Courier New" panose="02070309020205020404" pitchFamily="49" charset="0"/>
              <a:cs typeface="Courier New" panose="02070309020205020404" pitchFamily="49" charset="0"/>
            </a:endParaRPr>
          </a:p>
          <a:p>
            <a:r>
              <a:rPr lang="de-DE" sz="1400" dirty="0" err="1">
                <a:solidFill>
                  <a:schemeClr val="accent2"/>
                </a:solidFill>
                <a:latin typeface="Courier New" panose="02070309020205020404" pitchFamily="49" charset="0"/>
                <a:cs typeface="Courier New" panose="02070309020205020404" pitchFamily="49" charset="0"/>
              </a:rPr>
              <a:t>Get</a:t>
            </a:r>
            <a:r>
              <a:rPr lang="de-DE" sz="1400" dirty="0">
                <a:solidFill>
                  <a:schemeClr val="accent2"/>
                </a:solidFill>
                <a:latin typeface="Courier New" panose="02070309020205020404" pitchFamily="49" charset="0"/>
                <a:cs typeface="Courier New" panose="02070309020205020404" pitchFamily="49" charset="0"/>
              </a:rPr>
              <a:t>-Module </a:t>
            </a:r>
            <a:r>
              <a:rPr lang="de-DE" sz="1400" dirty="0" err="1">
                <a:solidFill>
                  <a:schemeClr val="accent2"/>
                </a:solidFill>
                <a:latin typeface="Courier New" panose="02070309020205020404" pitchFamily="49" charset="0"/>
                <a:cs typeface="Courier New" panose="02070309020205020404" pitchFamily="49" charset="0"/>
              </a:rPr>
              <a:t>ExchangeOnlineManagement</a:t>
            </a:r>
            <a:endParaRPr lang="de-DE" sz="1400" dirty="0">
              <a:solidFill>
                <a:schemeClr val="accent2"/>
              </a:solidFill>
              <a:latin typeface="Courier New" panose="02070309020205020404" pitchFamily="49" charset="0"/>
              <a:cs typeface="Courier New" panose="02070309020205020404" pitchFamily="49" charset="0"/>
            </a:endParaRPr>
          </a:p>
          <a:p>
            <a:r>
              <a:rPr lang="de-DE" sz="1400" dirty="0">
                <a:solidFill>
                  <a:schemeClr val="accent2"/>
                </a:solidFill>
                <a:latin typeface="Courier New" panose="02070309020205020404" pitchFamily="49" charset="0"/>
                <a:cs typeface="Courier New" panose="02070309020205020404" pitchFamily="49" charset="0"/>
              </a:rPr>
              <a:t>$</a:t>
            </a:r>
            <a:r>
              <a:rPr lang="de-DE" sz="1400" dirty="0" err="1">
                <a:solidFill>
                  <a:schemeClr val="accent2"/>
                </a:solidFill>
                <a:latin typeface="Courier New" panose="02070309020205020404" pitchFamily="49" charset="0"/>
                <a:cs typeface="Courier New" panose="02070309020205020404" pitchFamily="49" charset="0"/>
              </a:rPr>
              <a:t>Cred</a:t>
            </a:r>
            <a:r>
              <a:rPr lang="de-DE" sz="1400" dirty="0">
                <a:solidFill>
                  <a:schemeClr val="accent2"/>
                </a:solidFill>
                <a:latin typeface="Courier New" panose="02070309020205020404" pitchFamily="49" charset="0"/>
                <a:cs typeface="Courier New" panose="02070309020205020404" pitchFamily="49" charset="0"/>
              </a:rPr>
              <a:t> = </a:t>
            </a:r>
            <a:r>
              <a:rPr lang="de-DE" sz="1400" dirty="0" err="1">
                <a:solidFill>
                  <a:schemeClr val="accent2"/>
                </a:solidFill>
                <a:latin typeface="Courier New" panose="02070309020205020404" pitchFamily="49" charset="0"/>
                <a:cs typeface="Courier New" panose="02070309020205020404" pitchFamily="49" charset="0"/>
              </a:rPr>
              <a:t>Get-Credential</a:t>
            </a:r>
            <a:endParaRPr lang="de-DE" sz="1400" dirty="0">
              <a:solidFill>
                <a:schemeClr val="accent2"/>
              </a:solidFill>
              <a:latin typeface="Courier New" panose="02070309020205020404" pitchFamily="49" charset="0"/>
              <a:cs typeface="Courier New" panose="02070309020205020404" pitchFamily="49" charset="0"/>
            </a:endParaRPr>
          </a:p>
          <a:p>
            <a:r>
              <a:rPr lang="de-DE" sz="1400" dirty="0">
                <a:solidFill>
                  <a:schemeClr val="accent2"/>
                </a:solidFill>
                <a:latin typeface="Courier New" panose="02070309020205020404" pitchFamily="49" charset="0"/>
                <a:cs typeface="Courier New" panose="02070309020205020404" pitchFamily="49" charset="0"/>
              </a:rPr>
              <a:t>Connect-</a:t>
            </a:r>
            <a:r>
              <a:rPr lang="de-DE" sz="1400" dirty="0" err="1">
                <a:solidFill>
                  <a:schemeClr val="accent2"/>
                </a:solidFill>
                <a:latin typeface="Courier New" panose="02070309020205020404" pitchFamily="49" charset="0"/>
                <a:cs typeface="Courier New" panose="02070309020205020404" pitchFamily="49" charset="0"/>
              </a:rPr>
              <a:t>ExchangeOnline</a:t>
            </a:r>
            <a:r>
              <a:rPr lang="de-DE" sz="1400" dirty="0">
                <a:solidFill>
                  <a:schemeClr val="accent2"/>
                </a:solidFill>
                <a:latin typeface="Courier New" panose="02070309020205020404" pitchFamily="49" charset="0"/>
                <a:cs typeface="Courier New" panose="02070309020205020404" pitchFamily="49" charset="0"/>
              </a:rPr>
              <a:t> -</a:t>
            </a:r>
            <a:r>
              <a:rPr lang="de-DE" sz="1400" dirty="0" err="1">
                <a:solidFill>
                  <a:schemeClr val="accent2"/>
                </a:solidFill>
                <a:latin typeface="Courier New" panose="02070309020205020404" pitchFamily="49" charset="0"/>
                <a:cs typeface="Courier New" panose="02070309020205020404" pitchFamily="49" charset="0"/>
              </a:rPr>
              <a:t>Credential</a:t>
            </a:r>
            <a:r>
              <a:rPr lang="de-DE" sz="1400" dirty="0">
                <a:solidFill>
                  <a:schemeClr val="accent2"/>
                </a:solidFill>
                <a:latin typeface="Courier New" panose="02070309020205020404" pitchFamily="49" charset="0"/>
                <a:cs typeface="Courier New" panose="02070309020205020404" pitchFamily="49" charset="0"/>
              </a:rPr>
              <a:t> $</a:t>
            </a:r>
            <a:r>
              <a:rPr lang="de-DE" sz="1400" dirty="0" err="1">
                <a:solidFill>
                  <a:schemeClr val="accent2"/>
                </a:solidFill>
                <a:latin typeface="Courier New" panose="02070309020205020404" pitchFamily="49" charset="0"/>
                <a:cs typeface="Courier New" panose="02070309020205020404" pitchFamily="49" charset="0"/>
              </a:rPr>
              <a:t>Cred</a:t>
            </a:r>
            <a:r>
              <a:rPr lang="de-DE" sz="1400" dirty="0">
                <a:solidFill>
                  <a:schemeClr val="accent2"/>
                </a:solidFill>
                <a:latin typeface="Courier New" panose="02070309020205020404" pitchFamily="49" charset="0"/>
                <a:cs typeface="Courier New" panose="02070309020205020404" pitchFamily="49" charset="0"/>
              </a:rPr>
              <a:t> -</a:t>
            </a:r>
            <a:r>
              <a:rPr lang="de-DE" sz="1400" dirty="0" err="1">
                <a:solidFill>
                  <a:schemeClr val="accent2"/>
                </a:solidFill>
                <a:latin typeface="Courier New" panose="02070309020205020404" pitchFamily="49" charset="0"/>
                <a:cs typeface="Courier New" panose="02070309020205020404" pitchFamily="49" charset="0"/>
              </a:rPr>
              <a:t>ShowProgress</a:t>
            </a:r>
            <a:r>
              <a:rPr lang="de-DE" sz="1400" dirty="0">
                <a:solidFill>
                  <a:schemeClr val="accent2"/>
                </a:solidFill>
                <a:latin typeface="Courier New" panose="02070309020205020404" pitchFamily="49" charset="0"/>
                <a:cs typeface="Courier New" panose="02070309020205020404" pitchFamily="49" charset="0"/>
              </a:rPr>
              <a:t> $</a:t>
            </a:r>
            <a:r>
              <a:rPr lang="de-DE" sz="1400" dirty="0" err="1">
                <a:solidFill>
                  <a:schemeClr val="accent2"/>
                </a:solidFill>
                <a:latin typeface="Courier New" panose="02070309020205020404" pitchFamily="49" charset="0"/>
                <a:cs typeface="Courier New" panose="02070309020205020404" pitchFamily="49" charset="0"/>
              </a:rPr>
              <a:t>true</a:t>
            </a:r>
            <a:endParaRPr lang="de-DE" sz="1400" dirty="0">
              <a:solidFill>
                <a:schemeClr val="accent2"/>
              </a:solidFill>
              <a:latin typeface="Courier New" panose="02070309020205020404" pitchFamily="49" charset="0"/>
              <a:cs typeface="Courier New" panose="02070309020205020404" pitchFamily="49" charset="0"/>
            </a:endParaRPr>
          </a:p>
          <a:p>
            <a:r>
              <a:rPr lang="de-DE" sz="1400" dirty="0">
                <a:solidFill>
                  <a:schemeClr val="accent2"/>
                </a:solidFill>
                <a:latin typeface="Courier New" panose="02070309020205020404" pitchFamily="49" charset="0"/>
                <a:cs typeface="Courier New" panose="02070309020205020404" pitchFamily="49" charset="0"/>
              </a:rPr>
              <a:t>Search-</a:t>
            </a:r>
            <a:r>
              <a:rPr lang="de-DE" sz="1400" dirty="0" err="1">
                <a:solidFill>
                  <a:schemeClr val="accent2"/>
                </a:solidFill>
                <a:latin typeface="Courier New" panose="02070309020205020404" pitchFamily="49" charset="0"/>
                <a:cs typeface="Courier New" panose="02070309020205020404" pitchFamily="49" charset="0"/>
              </a:rPr>
              <a:t>UnifiedAuditLog</a:t>
            </a:r>
            <a:r>
              <a:rPr lang="de-DE" sz="1400" dirty="0">
                <a:solidFill>
                  <a:schemeClr val="accent2"/>
                </a:solidFill>
                <a:latin typeface="Courier New" panose="02070309020205020404" pitchFamily="49" charset="0"/>
                <a:cs typeface="Courier New" panose="02070309020205020404" pitchFamily="49" charset="0"/>
              </a:rPr>
              <a:t> -</a:t>
            </a:r>
            <a:r>
              <a:rPr lang="de-DE" sz="1400" dirty="0" err="1">
                <a:solidFill>
                  <a:schemeClr val="accent2"/>
                </a:solidFill>
                <a:latin typeface="Courier New" panose="02070309020205020404" pitchFamily="49" charset="0"/>
                <a:cs typeface="Courier New" panose="02070309020205020404" pitchFamily="49" charset="0"/>
              </a:rPr>
              <a:t>EndDate</a:t>
            </a:r>
            <a:r>
              <a:rPr lang="de-DE" sz="1400" dirty="0">
                <a:solidFill>
                  <a:schemeClr val="accent2"/>
                </a:solidFill>
                <a:latin typeface="Courier New" panose="02070309020205020404" pitchFamily="49" charset="0"/>
                <a:cs typeface="Courier New" panose="02070309020205020404" pitchFamily="49" charset="0"/>
              </a:rPr>
              <a:t> "12-12-2020" -</a:t>
            </a:r>
            <a:r>
              <a:rPr lang="de-DE" sz="1400" dirty="0" err="1">
                <a:solidFill>
                  <a:schemeClr val="accent2"/>
                </a:solidFill>
                <a:latin typeface="Courier New" panose="02070309020205020404" pitchFamily="49" charset="0"/>
                <a:cs typeface="Courier New" panose="02070309020205020404" pitchFamily="49" charset="0"/>
              </a:rPr>
              <a:t>StartDate</a:t>
            </a:r>
            <a:r>
              <a:rPr lang="de-DE" sz="1400" dirty="0">
                <a:solidFill>
                  <a:schemeClr val="accent2"/>
                </a:solidFill>
                <a:latin typeface="Courier New" panose="02070309020205020404" pitchFamily="49" charset="0"/>
                <a:cs typeface="Courier New" panose="02070309020205020404" pitchFamily="49" charset="0"/>
              </a:rPr>
              <a:t> "01-01-2020"  -</a:t>
            </a:r>
            <a:r>
              <a:rPr lang="de-DE" sz="1400" dirty="0" err="1">
                <a:solidFill>
                  <a:schemeClr val="accent2"/>
                </a:solidFill>
                <a:latin typeface="Courier New" panose="02070309020205020404" pitchFamily="49" charset="0"/>
                <a:cs typeface="Courier New" panose="02070309020205020404" pitchFamily="49" charset="0"/>
              </a:rPr>
              <a:t>ResultSize</a:t>
            </a:r>
            <a:r>
              <a:rPr lang="de-DE" sz="1400" dirty="0">
                <a:solidFill>
                  <a:schemeClr val="accent2"/>
                </a:solidFill>
                <a:latin typeface="Courier New" panose="02070309020205020404" pitchFamily="49" charset="0"/>
                <a:cs typeface="Courier New" panose="02070309020205020404" pitchFamily="49" charset="0"/>
              </a:rPr>
              <a:t> 5000 -</a:t>
            </a:r>
            <a:r>
              <a:rPr lang="de-DE" sz="1400" dirty="0" err="1">
                <a:solidFill>
                  <a:schemeClr val="accent2"/>
                </a:solidFill>
                <a:latin typeface="Courier New" panose="02070309020205020404" pitchFamily="49" charset="0"/>
                <a:cs typeface="Courier New" panose="02070309020205020404" pitchFamily="49" charset="0"/>
              </a:rPr>
              <a:t>UserIds</a:t>
            </a:r>
            <a:r>
              <a:rPr lang="de-DE" sz="1400" dirty="0">
                <a:solidFill>
                  <a:schemeClr val="accent2"/>
                </a:solidFill>
                <a:latin typeface="Courier New" panose="02070309020205020404" pitchFamily="49" charset="0"/>
                <a:cs typeface="Courier New" panose="02070309020205020404" pitchFamily="49" charset="0"/>
              </a:rPr>
              <a:t> "</a:t>
            </a:r>
            <a:r>
              <a:rPr lang="de-DE" sz="1400" dirty="0" err="1">
                <a:solidFill>
                  <a:schemeClr val="accent2"/>
                </a:solidFill>
                <a:latin typeface="Courier New" panose="02070309020205020404" pitchFamily="49" charset="0"/>
                <a:cs typeface="Courier New" panose="02070309020205020404" pitchFamily="49" charset="0"/>
              </a:rPr>
              <a:t>adis.jugo_nubelus.de#ext</a:t>
            </a:r>
            <a:r>
              <a:rPr lang="de-DE" sz="1400" dirty="0">
                <a:solidFill>
                  <a:schemeClr val="accent2"/>
                </a:solidFill>
                <a:latin typeface="Courier New" panose="02070309020205020404" pitchFamily="49" charset="0"/>
                <a:cs typeface="Courier New" panose="02070309020205020404" pitchFamily="49" charset="0"/>
              </a:rPr>
              <a:t>#@nubelusalpha.onmicrosoft.com"</a:t>
            </a:r>
          </a:p>
          <a:p>
            <a:r>
              <a:rPr lang="de-DE" sz="1400" dirty="0">
                <a:solidFill>
                  <a:schemeClr val="accent2"/>
                </a:solidFill>
                <a:latin typeface="Courier New" panose="02070309020205020404" pitchFamily="49" charset="0"/>
                <a:cs typeface="Courier New" panose="02070309020205020404" pitchFamily="49" charset="0"/>
              </a:rPr>
              <a:t>Search-</a:t>
            </a:r>
            <a:r>
              <a:rPr lang="de-DE" sz="1400" dirty="0" err="1">
                <a:solidFill>
                  <a:schemeClr val="accent2"/>
                </a:solidFill>
                <a:latin typeface="Courier New" panose="02070309020205020404" pitchFamily="49" charset="0"/>
                <a:cs typeface="Courier New" panose="02070309020205020404" pitchFamily="49" charset="0"/>
              </a:rPr>
              <a:t>UnifiedAuditLog</a:t>
            </a:r>
            <a:r>
              <a:rPr lang="de-DE" sz="1400" dirty="0">
                <a:solidFill>
                  <a:schemeClr val="accent2"/>
                </a:solidFill>
                <a:latin typeface="Courier New" panose="02070309020205020404" pitchFamily="49" charset="0"/>
                <a:cs typeface="Courier New" panose="02070309020205020404" pitchFamily="49" charset="0"/>
              </a:rPr>
              <a:t> -</a:t>
            </a:r>
            <a:r>
              <a:rPr lang="de-DE" sz="1400" dirty="0" err="1">
                <a:solidFill>
                  <a:schemeClr val="accent2"/>
                </a:solidFill>
                <a:latin typeface="Courier New" panose="02070309020205020404" pitchFamily="49" charset="0"/>
                <a:cs typeface="Courier New" panose="02070309020205020404" pitchFamily="49" charset="0"/>
              </a:rPr>
              <a:t>EndDate</a:t>
            </a:r>
            <a:r>
              <a:rPr lang="de-DE" sz="1400" dirty="0">
                <a:solidFill>
                  <a:schemeClr val="accent2"/>
                </a:solidFill>
                <a:latin typeface="Courier New" panose="02070309020205020404" pitchFamily="49" charset="0"/>
                <a:cs typeface="Courier New" panose="02070309020205020404" pitchFamily="49" charset="0"/>
              </a:rPr>
              <a:t> "12-12-2020" -</a:t>
            </a:r>
            <a:r>
              <a:rPr lang="de-DE" sz="1400" dirty="0" err="1">
                <a:solidFill>
                  <a:schemeClr val="accent2"/>
                </a:solidFill>
                <a:latin typeface="Courier New" panose="02070309020205020404" pitchFamily="49" charset="0"/>
                <a:cs typeface="Courier New" panose="02070309020205020404" pitchFamily="49" charset="0"/>
              </a:rPr>
              <a:t>StartDate</a:t>
            </a:r>
            <a:r>
              <a:rPr lang="de-DE" sz="1400" dirty="0">
                <a:solidFill>
                  <a:schemeClr val="accent2"/>
                </a:solidFill>
                <a:latin typeface="Courier New" panose="02070309020205020404" pitchFamily="49" charset="0"/>
                <a:cs typeface="Courier New" panose="02070309020205020404" pitchFamily="49" charset="0"/>
              </a:rPr>
              <a:t> "01-01-2020"  -</a:t>
            </a:r>
            <a:r>
              <a:rPr lang="de-DE" sz="1400" dirty="0" err="1">
                <a:solidFill>
                  <a:schemeClr val="accent2"/>
                </a:solidFill>
                <a:latin typeface="Courier New" panose="02070309020205020404" pitchFamily="49" charset="0"/>
                <a:cs typeface="Courier New" panose="02070309020205020404" pitchFamily="49" charset="0"/>
              </a:rPr>
              <a:t>ResultSize</a:t>
            </a:r>
            <a:r>
              <a:rPr lang="de-DE" sz="1400" dirty="0">
                <a:solidFill>
                  <a:schemeClr val="accent2"/>
                </a:solidFill>
                <a:latin typeface="Courier New" panose="02070309020205020404" pitchFamily="49" charset="0"/>
                <a:cs typeface="Courier New" panose="02070309020205020404" pitchFamily="49" charset="0"/>
              </a:rPr>
              <a:t> 5000 -</a:t>
            </a:r>
            <a:r>
              <a:rPr lang="de-DE" sz="1400" dirty="0" err="1">
                <a:solidFill>
                  <a:schemeClr val="accent2"/>
                </a:solidFill>
                <a:latin typeface="Courier New" panose="02070309020205020404" pitchFamily="49" charset="0"/>
                <a:cs typeface="Courier New" panose="02070309020205020404" pitchFamily="49" charset="0"/>
              </a:rPr>
              <a:t>UserIds</a:t>
            </a:r>
            <a:r>
              <a:rPr lang="de-DE" sz="1400" dirty="0">
                <a:solidFill>
                  <a:schemeClr val="accent2"/>
                </a:solidFill>
                <a:latin typeface="Courier New" panose="02070309020205020404" pitchFamily="49" charset="0"/>
                <a:cs typeface="Courier New" panose="02070309020205020404" pitchFamily="49" charset="0"/>
              </a:rPr>
              <a:t> „adis.jugo@nubelus.de"</a:t>
            </a:r>
          </a:p>
        </p:txBody>
      </p:sp>
    </p:spTree>
    <p:extLst>
      <p:ext uri="{BB962C8B-B14F-4D97-AF65-F5344CB8AC3E}">
        <p14:creationId xmlns:p14="http://schemas.microsoft.com/office/powerpoint/2010/main" val="344056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6D18AD-2D42-4CBD-AFAE-9ED45D2BF023}"/>
              </a:ext>
            </a:extLst>
          </p:cNvPr>
          <p:cNvSpPr>
            <a:spLocks noGrp="1"/>
          </p:cNvSpPr>
          <p:nvPr>
            <p:ph type="title"/>
          </p:nvPr>
        </p:nvSpPr>
        <p:spPr/>
        <p:txBody>
          <a:bodyPr/>
          <a:lstStyle/>
          <a:p>
            <a:r>
              <a:rPr lang="en-US" dirty="0"/>
              <a:t>AUDITING GUESTS</a:t>
            </a:r>
          </a:p>
        </p:txBody>
      </p:sp>
      <p:pic>
        <p:nvPicPr>
          <p:cNvPr id="4" name="Picture 3">
            <a:extLst>
              <a:ext uri="{FF2B5EF4-FFF2-40B4-BE49-F238E27FC236}">
                <a16:creationId xmlns:a16="http://schemas.microsoft.com/office/drawing/2014/main" id="{543B155C-2A88-48FA-B674-AF87A9405056}"/>
              </a:ext>
            </a:extLst>
          </p:cNvPr>
          <p:cNvPicPr>
            <a:picLocks noChangeAspect="1"/>
          </p:cNvPicPr>
          <p:nvPr/>
        </p:nvPicPr>
        <p:blipFill>
          <a:blip r:embed="rId2"/>
          <a:stretch>
            <a:fillRect/>
          </a:stretch>
        </p:blipFill>
        <p:spPr>
          <a:xfrm>
            <a:off x="1666672" y="1338419"/>
            <a:ext cx="8378757" cy="4602763"/>
          </a:xfrm>
          <a:prstGeom prst="rect">
            <a:avLst/>
          </a:prstGeom>
        </p:spPr>
      </p:pic>
    </p:spTree>
    <p:extLst>
      <p:ext uri="{BB962C8B-B14F-4D97-AF65-F5344CB8AC3E}">
        <p14:creationId xmlns:p14="http://schemas.microsoft.com/office/powerpoint/2010/main" val="456016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racket, table, holding, water&#10;&#10;Description automatically generated">
            <a:extLst>
              <a:ext uri="{FF2B5EF4-FFF2-40B4-BE49-F238E27FC236}">
                <a16:creationId xmlns:a16="http://schemas.microsoft.com/office/drawing/2014/main" id="{1C7E5C16-350D-45DA-8807-D9A9ED009E5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45" b="7845"/>
          <a:stretch>
            <a:fillRect/>
          </a:stretch>
        </p:blipFill>
        <p:spPr/>
      </p:pic>
      <p:sp>
        <p:nvSpPr>
          <p:cNvPr id="13" name="Rectangle 12">
            <a:extLst>
              <a:ext uri="{FF2B5EF4-FFF2-40B4-BE49-F238E27FC236}">
                <a16:creationId xmlns:a16="http://schemas.microsoft.com/office/drawing/2014/main" id="{CFC928A9-3BF1-42A2-8C8A-D8800489E340}"/>
              </a:ext>
            </a:extLst>
          </p:cNvPr>
          <p:cNvSpPr/>
          <p:nvPr/>
        </p:nvSpPr>
        <p:spPr>
          <a:xfrm>
            <a:off x="5966298" y="-1"/>
            <a:ext cx="5661498" cy="5000017"/>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24B3F089-B7F7-4709-98FE-43E4F73357C1}"/>
              </a:ext>
            </a:extLst>
          </p:cNvPr>
          <p:cNvSpPr>
            <a:spLocks noGrp="1"/>
          </p:cNvSpPr>
          <p:nvPr>
            <p:ph type="body" sz="quarter" idx="11"/>
          </p:nvPr>
        </p:nvSpPr>
        <p:spPr>
          <a:xfrm>
            <a:off x="6762344" y="1140094"/>
            <a:ext cx="4328160" cy="2562901"/>
          </a:xfrm>
          <a:solidFill>
            <a:schemeClr val="tx1">
              <a:alpha val="45000"/>
            </a:schemeClr>
          </a:solidFill>
        </p:spPr>
        <p:txBody>
          <a:bodyPr lIns="274320" tIns="274320" rIns="274320" bIns="274320">
            <a:normAutofit fontScale="85000" lnSpcReduction="10000"/>
          </a:bodyPr>
          <a:lstStyle/>
          <a:p>
            <a:pPr>
              <a:lnSpc>
                <a:spcPct val="130000"/>
              </a:lnSpc>
            </a:pPr>
            <a:r>
              <a:rPr lang="en-US" i="0" dirty="0"/>
              <a:t>When auditing external users, some of their events are logged under their original email address (user@domain.com), and some under their SAML User Principal Name (</a:t>
            </a:r>
            <a:r>
              <a:rPr lang="en-US" i="0" dirty="0" err="1"/>
              <a:t>user_domain.com#EXT</a:t>
            </a:r>
            <a:r>
              <a:rPr lang="en-US" i="0" dirty="0"/>
              <a:t>#@tenant.onmicrosoft.com)</a:t>
            </a:r>
          </a:p>
        </p:txBody>
      </p:sp>
      <p:sp>
        <p:nvSpPr>
          <p:cNvPr id="8" name="Text Placeholder 7">
            <a:extLst>
              <a:ext uri="{FF2B5EF4-FFF2-40B4-BE49-F238E27FC236}">
                <a16:creationId xmlns:a16="http://schemas.microsoft.com/office/drawing/2014/main" id="{C3C8A209-011F-490C-95CB-B23FE8251C7D}"/>
              </a:ext>
            </a:extLst>
          </p:cNvPr>
          <p:cNvSpPr>
            <a:spLocks noGrp="1"/>
          </p:cNvSpPr>
          <p:nvPr>
            <p:ph type="body" sz="quarter" idx="12"/>
          </p:nvPr>
        </p:nvSpPr>
        <p:spPr>
          <a:xfrm>
            <a:off x="6632967" y="313446"/>
            <a:ext cx="4328160" cy="415711"/>
          </a:xfrm>
        </p:spPr>
        <p:txBody>
          <a:bodyPr/>
          <a:lstStyle/>
          <a:p>
            <a:r>
              <a:rPr lang="en-US" dirty="0"/>
              <a:t>IMPORTANT</a:t>
            </a:r>
          </a:p>
        </p:txBody>
      </p:sp>
    </p:spTree>
    <p:extLst>
      <p:ext uri="{BB962C8B-B14F-4D97-AF65-F5344CB8AC3E}">
        <p14:creationId xmlns:p14="http://schemas.microsoft.com/office/powerpoint/2010/main" val="1305427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1626-A2DB-417E-A69E-E9EF285113C2}"/>
              </a:ext>
            </a:extLst>
          </p:cNvPr>
          <p:cNvSpPr>
            <a:spLocks noGrp="1"/>
          </p:cNvSpPr>
          <p:nvPr>
            <p:ph type="title"/>
          </p:nvPr>
        </p:nvSpPr>
        <p:spPr/>
        <p:txBody>
          <a:bodyPr/>
          <a:lstStyle/>
          <a:p>
            <a:r>
              <a:rPr lang="en-US" dirty="0"/>
              <a:t>AUDITING GUESTS</a:t>
            </a:r>
          </a:p>
        </p:txBody>
      </p:sp>
      <p:sp>
        <p:nvSpPr>
          <p:cNvPr id="6" name="TextBox 5">
            <a:extLst>
              <a:ext uri="{FF2B5EF4-FFF2-40B4-BE49-F238E27FC236}">
                <a16:creationId xmlns:a16="http://schemas.microsoft.com/office/drawing/2014/main" id="{99AB80A2-48AE-44D2-88B3-C90A3A5DEE08}"/>
              </a:ext>
            </a:extLst>
          </p:cNvPr>
          <p:cNvSpPr txBox="1"/>
          <p:nvPr/>
        </p:nvSpPr>
        <p:spPr>
          <a:xfrm>
            <a:off x="980683" y="1472760"/>
            <a:ext cx="9266238" cy="4247317"/>
          </a:xfrm>
          <a:prstGeom prst="rect">
            <a:avLst/>
          </a:prstGeom>
          <a:solidFill>
            <a:srgbClr val="F8F8F8">
              <a:alpha val="20000"/>
            </a:srgbClr>
          </a:solidFill>
        </p:spPr>
        <p:txBody>
          <a:bodyPr wrap="square" rtlCol="0">
            <a:spAutoFit/>
          </a:bodyPr>
          <a:lstStyle/>
          <a:p>
            <a:r>
              <a:rPr lang="de-DE" dirty="0" err="1">
                <a:solidFill>
                  <a:schemeClr val="accent2"/>
                </a:solidFill>
                <a:latin typeface="Courier New" panose="02070309020205020404" pitchFamily="49" charset="0"/>
                <a:cs typeface="Courier New" panose="02070309020205020404" pitchFamily="49" charset="0"/>
              </a:rPr>
              <a:t>Install</a:t>
            </a:r>
            <a:r>
              <a:rPr lang="de-DE" dirty="0">
                <a:solidFill>
                  <a:schemeClr val="accent2"/>
                </a:solidFill>
                <a:latin typeface="Courier New" panose="02070309020205020404" pitchFamily="49" charset="0"/>
                <a:cs typeface="Courier New" panose="02070309020205020404" pitchFamily="49" charset="0"/>
              </a:rPr>
              <a:t>-Module -Name </a:t>
            </a:r>
            <a:r>
              <a:rPr lang="de-DE" dirty="0" err="1">
                <a:solidFill>
                  <a:schemeClr val="accent2"/>
                </a:solidFill>
                <a:latin typeface="Courier New" panose="02070309020205020404" pitchFamily="49" charset="0"/>
                <a:cs typeface="Courier New" panose="02070309020205020404" pitchFamily="49" charset="0"/>
              </a:rPr>
              <a:t>ExchangeOnlineManagement</a:t>
            </a:r>
            <a:endParaRPr lang="de-DE" dirty="0">
              <a:solidFill>
                <a:schemeClr val="accent2"/>
              </a:solidFill>
              <a:latin typeface="Courier New" panose="02070309020205020404" pitchFamily="49" charset="0"/>
              <a:cs typeface="Courier New" panose="02070309020205020404" pitchFamily="49" charset="0"/>
            </a:endParaRPr>
          </a:p>
          <a:p>
            <a:r>
              <a:rPr lang="de-DE" dirty="0">
                <a:solidFill>
                  <a:schemeClr val="accent2"/>
                </a:solidFill>
                <a:latin typeface="Courier New" panose="02070309020205020404" pitchFamily="49" charset="0"/>
                <a:cs typeface="Courier New" panose="02070309020205020404" pitchFamily="49" charset="0"/>
              </a:rPr>
              <a:t>$</a:t>
            </a:r>
            <a:r>
              <a:rPr lang="de-DE" dirty="0" err="1">
                <a:solidFill>
                  <a:schemeClr val="accent2"/>
                </a:solidFill>
                <a:latin typeface="Courier New" panose="02070309020205020404" pitchFamily="49" charset="0"/>
                <a:cs typeface="Courier New" panose="02070309020205020404" pitchFamily="49" charset="0"/>
              </a:rPr>
              <a:t>Cred</a:t>
            </a:r>
            <a:r>
              <a:rPr lang="de-DE" dirty="0">
                <a:solidFill>
                  <a:schemeClr val="accent2"/>
                </a:solidFill>
                <a:latin typeface="Courier New" panose="02070309020205020404" pitchFamily="49" charset="0"/>
                <a:cs typeface="Courier New" panose="02070309020205020404" pitchFamily="49" charset="0"/>
              </a:rPr>
              <a:t> = </a:t>
            </a:r>
            <a:r>
              <a:rPr lang="de-DE" dirty="0" err="1">
                <a:solidFill>
                  <a:schemeClr val="accent2"/>
                </a:solidFill>
                <a:latin typeface="Courier New" panose="02070309020205020404" pitchFamily="49" charset="0"/>
                <a:cs typeface="Courier New" panose="02070309020205020404" pitchFamily="49" charset="0"/>
              </a:rPr>
              <a:t>Get-Credential</a:t>
            </a:r>
            <a:endParaRPr lang="de-DE" dirty="0">
              <a:solidFill>
                <a:schemeClr val="accent2"/>
              </a:solidFill>
              <a:latin typeface="Courier New" panose="02070309020205020404" pitchFamily="49" charset="0"/>
              <a:cs typeface="Courier New" panose="02070309020205020404" pitchFamily="49" charset="0"/>
            </a:endParaRPr>
          </a:p>
          <a:p>
            <a:r>
              <a:rPr lang="de-DE" dirty="0">
                <a:solidFill>
                  <a:schemeClr val="accent2"/>
                </a:solidFill>
                <a:latin typeface="Courier New" panose="02070309020205020404" pitchFamily="49" charset="0"/>
                <a:cs typeface="Courier New" panose="02070309020205020404" pitchFamily="49" charset="0"/>
              </a:rPr>
              <a:t>Import-Module </a:t>
            </a:r>
            <a:r>
              <a:rPr lang="de-DE" dirty="0" err="1">
                <a:solidFill>
                  <a:schemeClr val="accent2"/>
                </a:solidFill>
                <a:latin typeface="Courier New" panose="02070309020205020404" pitchFamily="49" charset="0"/>
                <a:cs typeface="Courier New" panose="02070309020205020404" pitchFamily="49" charset="0"/>
              </a:rPr>
              <a:t>ExchangeOnlineManagement</a:t>
            </a:r>
            <a:endParaRPr lang="de-DE" dirty="0">
              <a:solidFill>
                <a:schemeClr val="accent2"/>
              </a:solidFill>
              <a:latin typeface="Courier New" panose="02070309020205020404" pitchFamily="49" charset="0"/>
              <a:cs typeface="Courier New" panose="02070309020205020404" pitchFamily="49" charset="0"/>
            </a:endParaRPr>
          </a:p>
          <a:p>
            <a:r>
              <a:rPr lang="de-DE" dirty="0" err="1">
                <a:solidFill>
                  <a:schemeClr val="accent2"/>
                </a:solidFill>
                <a:latin typeface="Courier New" panose="02070309020205020404" pitchFamily="49" charset="0"/>
                <a:cs typeface="Courier New" panose="02070309020205020404" pitchFamily="49" charset="0"/>
              </a:rPr>
              <a:t>Get</a:t>
            </a:r>
            <a:r>
              <a:rPr lang="de-DE" dirty="0">
                <a:solidFill>
                  <a:schemeClr val="accent2"/>
                </a:solidFill>
                <a:latin typeface="Courier New" panose="02070309020205020404" pitchFamily="49" charset="0"/>
                <a:cs typeface="Courier New" panose="02070309020205020404" pitchFamily="49" charset="0"/>
              </a:rPr>
              <a:t>-Module </a:t>
            </a:r>
            <a:r>
              <a:rPr lang="de-DE" dirty="0" err="1">
                <a:solidFill>
                  <a:schemeClr val="accent2"/>
                </a:solidFill>
                <a:latin typeface="Courier New" panose="02070309020205020404" pitchFamily="49" charset="0"/>
                <a:cs typeface="Courier New" panose="02070309020205020404" pitchFamily="49" charset="0"/>
              </a:rPr>
              <a:t>ExchangeOnlineManagement</a:t>
            </a:r>
            <a:endParaRPr lang="de-DE" dirty="0">
              <a:solidFill>
                <a:schemeClr val="accent2"/>
              </a:solidFill>
              <a:latin typeface="Courier New" panose="02070309020205020404" pitchFamily="49" charset="0"/>
              <a:cs typeface="Courier New" panose="02070309020205020404" pitchFamily="49" charset="0"/>
            </a:endParaRPr>
          </a:p>
          <a:p>
            <a:br>
              <a:rPr lang="de-DE" dirty="0">
                <a:solidFill>
                  <a:schemeClr val="accent2"/>
                </a:solidFill>
                <a:latin typeface="Courier New" panose="02070309020205020404" pitchFamily="49" charset="0"/>
                <a:cs typeface="Courier New" panose="02070309020205020404" pitchFamily="49" charset="0"/>
              </a:rPr>
            </a:br>
            <a:r>
              <a:rPr lang="de-DE" dirty="0">
                <a:solidFill>
                  <a:schemeClr val="accent2"/>
                </a:solidFill>
                <a:latin typeface="Courier New" panose="02070309020205020404" pitchFamily="49" charset="0"/>
                <a:cs typeface="Courier New" panose="02070309020205020404" pitchFamily="49" charset="0"/>
              </a:rPr>
              <a:t>$</a:t>
            </a:r>
            <a:r>
              <a:rPr lang="de-DE" dirty="0" err="1">
                <a:solidFill>
                  <a:schemeClr val="accent2"/>
                </a:solidFill>
                <a:latin typeface="Courier New" panose="02070309020205020404" pitchFamily="49" charset="0"/>
                <a:cs typeface="Courier New" panose="02070309020205020404" pitchFamily="49" charset="0"/>
              </a:rPr>
              <a:t>Cred</a:t>
            </a:r>
            <a:r>
              <a:rPr lang="de-DE" dirty="0">
                <a:solidFill>
                  <a:schemeClr val="accent2"/>
                </a:solidFill>
                <a:latin typeface="Courier New" panose="02070309020205020404" pitchFamily="49" charset="0"/>
                <a:cs typeface="Courier New" panose="02070309020205020404" pitchFamily="49" charset="0"/>
              </a:rPr>
              <a:t> = </a:t>
            </a:r>
            <a:r>
              <a:rPr lang="de-DE" dirty="0" err="1">
                <a:solidFill>
                  <a:schemeClr val="accent2"/>
                </a:solidFill>
                <a:latin typeface="Courier New" panose="02070309020205020404" pitchFamily="49" charset="0"/>
                <a:cs typeface="Courier New" panose="02070309020205020404" pitchFamily="49" charset="0"/>
              </a:rPr>
              <a:t>Get-Credential</a:t>
            </a:r>
            <a:endParaRPr lang="de-DE" dirty="0">
              <a:solidFill>
                <a:schemeClr val="accent2"/>
              </a:solidFill>
              <a:latin typeface="Courier New" panose="02070309020205020404" pitchFamily="49" charset="0"/>
              <a:cs typeface="Courier New" panose="02070309020205020404" pitchFamily="49" charset="0"/>
            </a:endParaRPr>
          </a:p>
          <a:p>
            <a:br>
              <a:rPr lang="de-DE" dirty="0">
                <a:solidFill>
                  <a:schemeClr val="accent2"/>
                </a:solidFill>
                <a:latin typeface="Courier New" panose="02070309020205020404" pitchFamily="49" charset="0"/>
                <a:cs typeface="Courier New" panose="02070309020205020404" pitchFamily="49" charset="0"/>
              </a:rPr>
            </a:br>
            <a:r>
              <a:rPr lang="de-DE" dirty="0">
                <a:solidFill>
                  <a:schemeClr val="accent2"/>
                </a:solidFill>
                <a:latin typeface="Courier New" panose="02070309020205020404" pitchFamily="49" charset="0"/>
                <a:cs typeface="Courier New" panose="02070309020205020404" pitchFamily="49" charset="0"/>
              </a:rPr>
              <a:t>Connect-</a:t>
            </a:r>
            <a:r>
              <a:rPr lang="de-DE" dirty="0" err="1">
                <a:solidFill>
                  <a:schemeClr val="accent2"/>
                </a:solidFill>
                <a:latin typeface="Courier New" panose="02070309020205020404" pitchFamily="49" charset="0"/>
                <a:cs typeface="Courier New" panose="02070309020205020404" pitchFamily="49" charset="0"/>
              </a:rPr>
              <a:t>ExchangeOnline</a:t>
            </a:r>
            <a:r>
              <a:rPr lang="de-DE" dirty="0">
                <a:solidFill>
                  <a:schemeClr val="accent2"/>
                </a:solidFill>
                <a:latin typeface="Courier New" panose="02070309020205020404" pitchFamily="49" charset="0"/>
                <a:cs typeface="Courier New" panose="02070309020205020404" pitchFamily="49" charset="0"/>
              </a:rPr>
              <a:t> -</a:t>
            </a:r>
            <a:r>
              <a:rPr lang="de-DE" dirty="0" err="1">
                <a:solidFill>
                  <a:schemeClr val="accent2"/>
                </a:solidFill>
                <a:latin typeface="Courier New" panose="02070309020205020404" pitchFamily="49" charset="0"/>
                <a:cs typeface="Courier New" panose="02070309020205020404" pitchFamily="49" charset="0"/>
              </a:rPr>
              <a:t>Credential</a:t>
            </a:r>
            <a:r>
              <a:rPr lang="de-DE" dirty="0">
                <a:solidFill>
                  <a:schemeClr val="accent2"/>
                </a:solidFill>
                <a:latin typeface="Courier New" panose="02070309020205020404" pitchFamily="49" charset="0"/>
                <a:cs typeface="Courier New" panose="02070309020205020404" pitchFamily="49" charset="0"/>
              </a:rPr>
              <a:t> $</a:t>
            </a:r>
            <a:r>
              <a:rPr lang="de-DE" dirty="0" err="1">
                <a:solidFill>
                  <a:schemeClr val="accent2"/>
                </a:solidFill>
                <a:latin typeface="Courier New" panose="02070309020205020404" pitchFamily="49" charset="0"/>
                <a:cs typeface="Courier New" panose="02070309020205020404" pitchFamily="49" charset="0"/>
              </a:rPr>
              <a:t>Cred</a:t>
            </a:r>
            <a:r>
              <a:rPr lang="de-DE" dirty="0">
                <a:solidFill>
                  <a:schemeClr val="accent2"/>
                </a:solidFill>
                <a:latin typeface="Courier New" panose="02070309020205020404" pitchFamily="49" charset="0"/>
                <a:cs typeface="Courier New" panose="02070309020205020404" pitchFamily="49" charset="0"/>
              </a:rPr>
              <a:t> -</a:t>
            </a:r>
            <a:r>
              <a:rPr lang="de-DE" dirty="0" err="1">
                <a:solidFill>
                  <a:schemeClr val="accent2"/>
                </a:solidFill>
                <a:latin typeface="Courier New" panose="02070309020205020404" pitchFamily="49" charset="0"/>
                <a:cs typeface="Courier New" panose="02070309020205020404" pitchFamily="49" charset="0"/>
              </a:rPr>
              <a:t>ShowProgress</a:t>
            </a:r>
            <a:r>
              <a:rPr lang="de-DE" dirty="0">
                <a:solidFill>
                  <a:schemeClr val="accent2"/>
                </a:solidFill>
                <a:latin typeface="Courier New" panose="02070309020205020404" pitchFamily="49" charset="0"/>
                <a:cs typeface="Courier New" panose="02070309020205020404" pitchFamily="49" charset="0"/>
              </a:rPr>
              <a:t> $</a:t>
            </a:r>
            <a:r>
              <a:rPr lang="de-DE" dirty="0" err="1">
                <a:solidFill>
                  <a:schemeClr val="accent2"/>
                </a:solidFill>
                <a:latin typeface="Courier New" panose="02070309020205020404" pitchFamily="49" charset="0"/>
                <a:cs typeface="Courier New" panose="02070309020205020404" pitchFamily="49" charset="0"/>
              </a:rPr>
              <a:t>true</a:t>
            </a:r>
            <a:endParaRPr lang="de-DE" dirty="0">
              <a:solidFill>
                <a:schemeClr val="accent2"/>
              </a:solidFill>
              <a:latin typeface="Courier New" panose="02070309020205020404" pitchFamily="49" charset="0"/>
              <a:cs typeface="Courier New" panose="02070309020205020404" pitchFamily="49" charset="0"/>
            </a:endParaRPr>
          </a:p>
          <a:p>
            <a:br>
              <a:rPr lang="de-DE" dirty="0">
                <a:solidFill>
                  <a:schemeClr val="accent2"/>
                </a:solidFill>
                <a:latin typeface="Courier New" panose="02070309020205020404" pitchFamily="49" charset="0"/>
                <a:cs typeface="Courier New" panose="02070309020205020404" pitchFamily="49" charset="0"/>
              </a:rPr>
            </a:br>
            <a:r>
              <a:rPr lang="de-DE" dirty="0">
                <a:solidFill>
                  <a:schemeClr val="accent2"/>
                </a:solidFill>
                <a:latin typeface="Courier New" panose="02070309020205020404" pitchFamily="49" charset="0"/>
                <a:cs typeface="Courier New" panose="02070309020205020404" pitchFamily="49" charset="0"/>
              </a:rPr>
              <a:t>Search-</a:t>
            </a:r>
            <a:r>
              <a:rPr lang="de-DE" dirty="0" err="1">
                <a:solidFill>
                  <a:schemeClr val="accent2"/>
                </a:solidFill>
                <a:latin typeface="Courier New" panose="02070309020205020404" pitchFamily="49" charset="0"/>
                <a:cs typeface="Courier New" panose="02070309020205020404" pitchFamily="49" charset="0"/>
              </a:rPr>
              <a:t>UnifiedAuditLog</a:t>
            </a:r>
            <a:r>
              <a:rPr lang="de-DE" dirty="0">
                <a:solidFill>
                  <a:schemeClr val="accent2"/>
                </a:solidFill>
                <a:latin typeface="Courier New" panose="02070309020205020404" pitchFamily="49" charset="0"/>
                <a:cs typeface="Courier New" panose="02070309020205020404" pitchFamily="49" charset="0"/>
              </a:rPr>
              <a:t> -</a:t>
            </a:r>
            <a:r>
              <a:rPr lang="de-DE" dirty="0" err="1">
                <a:solidFill>
                  <a:schemeClr val="accent2"/>
                </a:solidFill>
                <a:latin typeface="Courier New" panose="02070309020205020404" pitchFamily="49" charset="0"/>
                <a:cs typeface="Courier New" panose="02070309020205020404" pitchFamily="49" charset="0"/>
              </a:rPr>
              <a:t>EndDate</a:t>
            </a:r>
            <a:r>
              <a:rPr lang="de-DE" dirty="0">
                <a:solidFill>
                  <a:schemeClr val="accent2"/>
                </a:solidFill>
                <a:latin typeface="Courier New" panose="02070309020205020404" pitchFamily="49" charset="0"/>
                <a:cs typeface="Courier New" panose="02070309020205020404" pitchFamily="49" charset="0"/>
              </a:rPr>
              <a:t> "05-01-2020" -</a:t>
            </a:r>
            <a:r>
              <a:rPr lang="de-DE" dirty="0" err="1">
                <a:solidFill>
                  <a:schemeClr val="accent2"/>
                </a:solidFill>
                <a:latin typeface="Courier New" panose="02070309020205020404" pitchFamily="49" charset="0"/>
                <a:cs typeface="Courier New" panose="02070309020205020404" pitchFamily="49" charset="0"/>
              </a:rPr>
              <a:t>StartDate</a:t>
            </a:r>
            <a:r>
              <a:rPr lang="de-DE" dirty="0">
                <a:solidFill>
                  <a:schemeClr val="accent2"/>
                </a:solidFill>
                <a:latin typeface="Courier New" panose="02070309020205020404" pitchFamily="49" charset="0"/>
                <a:cs typeface="Courier New" panose="02070309020205020404" pitchFamily="49" charset="0"/>
              </a:rPr>
              <a:t> "04-29-2020"  -</a:t>
            </a:r>
            <a:r>
              <a:rPr lang="de-DE" dirty="0" err="1">
                <a:solidFill>
                  <a:schemeClr val="accent2"/>
                </a:solidFill>
                <a:latin typeface="Courier New" panose="02070309020205020404" pitchFamily="49" charset="0"/>
                <a:cs typeface="Courier New" panose="02070309020205020404" pitchFamily="49" charset="0"/>
              </a:rPr>
              <a:t>ResultSize</a:t>
            </a:r>
            <a:r>
              <a:rPr lang="de-DE" dirty="0">
                <a:solidFill>
                  <a:schemeClr val="accent2"/>
                </a:solidFill>
                <a:latin typeface="Courier New" panose="02070309020205020404" pitchFamily="49" charset="0"/>
                <a:cs typeface="Courier New" panose="02070309020205020404" pitchFamily="49" charset="0"/>
              </a:rPr>
              <a:t> 5000 -</a:t>
            </a:r>
            <a:r>
              <a:rPr lang="de-DE" dirty="0" err="1">
                <a:solidFill>
                  <a:schemeClr val="accent2"/>
                </a:solidFill>
                <a:latin typeface="Courier New" panose="02070309020205020404" pitchFamily="49" charset="0"/>
                <a:cs typeface="Courier New" panose="02070309020205020404" pitchFamily="49" charset="0"/>
              </a:rPr>
              <a:t>UserIds</a:t>
            </a:r>
            <a:r>
              <a:rPr lang="de-DE" dirty="0">
                <a:solidFill>
                  <a:schemeClr val="accent2"/>
                </a:solidFill>
                <a:latin typeface="Courier New" panose="02070309020205020404" pitchFamily="49" charset="0"/>
                <a:cs typeface="Courier New" panose="02070309020205020404" pitchFamily="49" charset="0"/>
              </a:rPr>
              <a:t> "</a:t>
            </a:r>
            <a:r>
              <a:rPr lang="de-DE" dirty="0" err="1">
                <a:solidFill>
                  <a:schemeClr val="accent2"/>
                </a:solidFill>
                <a:latin typeface="Courier New" panose="02070309020205020404" pitchFamily="49" charset="0"/>
                <a:cs typeface="Courier New" panose="02070309020205020404" pitchFamily="49" charset="0"/>
              </a:rPr>
              <a:t>adis.jugo_nubelus.de#ext</a:t>
            </a:r>
            <a:r>
              <a:rPr lang="de-DE" dirty="0">
                <a:solidFill>
                  <a:schemeClr val="accent2"/>
                </a:solidFill>
                <a:latin typeface="Courier New" panose="02070309020205020404" pitchFamily="49" charset="0"/>
                <a:cs typeface="Courier New" panose="02070309020205020404" pitchFamily="49" charset="0"/>
              </a:rPr>
              <a:t>#@nubelusalpha.onmicrosoft.com"</a:t>
            </a:r>
            <a:br>
              <a:rPr lang="de-DE" dirty="0">
                <a:solidFill>
                  <a:schemeClr val="accent2"/>
                </a:solidFill>
                <a:latin typeface="Courier New" panose="02070309020205020404" pitchFamily="49" charset="0"/>
                <a:cs typeface="Courier New" panose="02070309020205020404" pitchFamily="49" charset="0"/>
              </a:rPr>
            </a:br>
            <a:endParaRPr lang="de-DE" dirty="0">
              <a:solidFill>
                <a:schemeClr val="accent2"/>
              </a:solidFill>
              <a:latin typeface="Courier New" panose="02070309020205020404" pitchFamily="49" charset="0"/>
              <a:cs typeface="Courier New" panose="02070309020205020404" pitchFamily="49" charset="0"/>
            </a:endParaRPr>
          </a:p>
          <a:p>
            <a:r>
              <a:rPr lang="de-DE" dirty="0">
                <a:solidFill>
                  <a:schemeClr val="accent2"/>
                </a:solidFill>
                <a:latin typeface="Courier New" panose="02070309020205020404" pitchFamily="49" charset="0"/>
                <a:cs typeface="Courier New" panose="02070309020205020404" pitchFamily="49" charset="0"/>
              </a:rPr>
              <a:t>Search-</a:t>
            </a:r>
            <a:r>
              <a:rPr lang="de-DE" dirty="0" err="1">
                <a:solidFill>
                  <a:schemeClr val="accent2"/>
                </a:solidFill>
                <a:latin typeface="Courier New" panose="02070309020205020404" pitchFamily="49" charset="0"/>
                <a:cs typeface="Courier New" panose="02070309020205020404" pitchFamily="49" charset="0"/>
              </a:rPr>
              <a:t>UnifiedAuditLog</a:t>
            </a:r>
            <a:r>
              <a:rPr lang="de-DE" dirty="0">
                <a:solidFill>
                  <a:schemeClr val="accent2"/>
                </a:solidFill>
                <a:latin typeface="Courier New" panose="02070309020205020404" pitchFamily="49" charset="0"/>
                <a:cs typeface="Courier New" panose="02070309020205020404" pitchFamily="49" charset="0"/>
              </a:rPr>
              <a:t> -</a:t>
            </a:r>
            <a:r>
              <a:rPr lang="de-DE" dirty="0" err="1">
                <a:solidFill>
                  <a:schemeClr val="accent2"/>
                </a:solidFill>
                <a:latin typeface="Courier New" panose="02070309020205020404" pitchFamily="49" charset="0"/>
                <a:cs typeface="Courier New" panose="02070309020205020404" pitchFamily="49" charset="0"/>
              </a:rPr>
              <a:t>EndDate</a:t>
            </a:r>
            <a:r>
              <a:rPr lang="de-DE" dirty="0">
                <a:solidFill>
                  <a:schemeClr val="accent2"/>
                </a:solidFill>
                <a:latin typeface="Courier New" panose="02070309020205020404" pitchFamily="49" charset="0"/>
                <a:cs typeface="Courier New" panose="02070309020205020404" pitchFamily="49" charset="0"/>
              </a:rPr>
              <a:t> "05-01-2020" -</a:t>
            </a:r>
            <a:r>
              <a:rPr lang="de-DE" dirty="0" err="1">
                <a:solidFill>
                  <a:schemeClr val="accent2"/>
                </a:solidFill>
                <a:latin typeface="Courier New" panose="02070309020205020404" pitchFamily="49" charset="0"/>
                <a:cs typeface="Courier New" panose="02070309020205020404" pitchFamily="49" charset="0"/>
              </a:rPr>
              <a:t>StartDate</a:t>
            </a:r>
            <a:r>
              <a:rPr lang="de-DE" dirty="0">
                <a:solidFill>
                  <a:schemeClr val="accent2"/>
                </a:solidFill>
                <a:latin typeface="Courier New" panose="02070309020205020404" pitchFamily="49" charset="0"/>
                <a:cs typeface="Courier New" panose="02070309020205020404" pitchFamily="49" charset="0"/>
              </a:rPr>
              <a:t> "04-29-2020"  -</a:t>
            </a:r>
            <a:r>
              <a:rPr lang="de-DE" dirty="0" err="1">
                <a:solidFill>
                  <a:schemeClr val="accent2"/>
                </a:solidFill>
                <a:latin typeface="Courier New" panose="02070309020205020404" pitchFamily="49" charset="0"/>
                <a:cs typeface="Courier New" panose="02070309020205020404" pitchFamily="49" charset="0"/>
              </a:rPr>
              <a:t>ResultSize</a:t>
            </a:r>
            <a:r>
              <a:rPr lang="de-DE" dirty="0">
                <a:solidFill>
                  <a:schemeClr val="accent2"/>
                </a:solidFill>
                <a:latin typeface="Courier New" panose="02070309020205020404" pitchFamily="49" charset="0"/>
                <a:cs typeface="Courier New" panose="02070309020205020404" pitchFamily="49" charset="0"/>
              </a:rPr>
              <a:t> 5000 -</a:t>
            </a:r>
            <a:r>
              <a:rPr lang="de-DE" dirty="0" err="1">
                <a:solidFill>
                  <a:schemeClr val="accent2"/>
                </a:solidFill>
                <a:latin typeface="Courier New" panose="02070309020205020404" pitchFamily="49" charset="0"/>
                <a:cs typeface="Courier New" panose="02070309020205020404" pitchFamily="49" charset="0"/>
              </a:rPr>
              <a:t>UserIds</a:t>
            </a:r>
            <a:r>
              <a:rPr lang="de-DE" dirty="0">
                <a:solidFill>
                  <a:schemeClr val="accent2"/>
                </a:solidFill>
                <a:latin typeface="Courier New" panose="02070309020205020404" pitchFamily="49" charset="0"/>
                <a:cs typeface="Courier New" panose="02070309020205020404" pitchFamily="49" charset="0"/>
              </a:rPr>
              <a:t> „adis.jugo@nubelus.de"</a:t>
            </a:r>
          </a:p>
        </p:txBody>
      </p:sp>
    </p:spTree>
    <p:extLst>
      <p:ext uri="{BB962C8B-B14F-4D97-AF65-F5344CB8AC3E}">
        <p14:creationId xmlns:p14="http://schemas.microsoft.com/office/powerpoint/2010/main" val="3198628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0771-3DCC-403A-98B6-4A5001EA0E38}"/>
              </a:ext>
            </a:extLst>
          </p:cNvPr>
          <p:cNvSpPr>
            <a:spLocks noGrp="1"/>
          </p:cNvSpPr>
          <p:nvPr>
            <p:ph type="title"/>
          </p:nvPr>
        </p:nvSpPr>
        <p:spPr/>
        <p:txBody>
          <a:bodyPr/>
          <a:lstStyle/>
          <a:p>
            <a:r>
              <a:rPr lang="en-US" dirty="0"/>
              <a:t>RECAP</a:t>
            </a:r>
          </a:p>
        </p:txBody>
      </p:sp>
      <p:sp>
        <p:nvSpPr>
          <p:cNvPr id="3" name="Text Placeholder 14">
            <a:extLst>
              <a:ext uri="{FF2B5EF4-FFF2-40B4-BE49-F238E27FC236}">
                <a16:creationId xmlns:a16="http://schemas.microsoft.com/office/drawing/2014/main" id="{11CE83E7-31B0-4260-B8CF-090795B70610}"/>
              </a:ext>
            </a:extLst>
          </p:cNvPr>
          <p:cNvSpPr txBox="1">
            <a:spLocks/>
          </p:cNvSpPr>
          <p:nvPr/>
        </p:nvSpPr>
        <p:spPr>
          <a:xfrm>
            <a:off x="833438" y="1241425"/>
            <a:ext cx="10525125" cy="379413"/>
          </a:xfrm>
          <a:prstGeom prst="rect">
            <a:avLst/>
          </a:prstGeom>
        </p:spPr>
        <p:txBody>
          <a:bodyPr>
            <a:normAutofit/>
          </a:bodyPr>
          <a:lstStyle>
            <a:lvl1pPr marL="228600" indent="-228600" algn="ctr" defTabSz="914400" rtl="0" eaLnBrk="1" latinLnBrk="0" hangingPunct="1">
              <a:lnSpc>
                <a:spcPct val="90000"/>
              </a:lnSpc>
              <a:spcBef>
                <a:spcPts val="1000"/>
              </a:spcBef>
              <a:buClr>
                <a:schemeClr val="accent1"/>
              </a:buClr>
              <a:buFont typeface="Wingdings" panose="05000000000000000000" pitchFamily="2" charset="2"/>
              <a:buNone/>
              <a:defRPr sz="1600" kern="1200">
                <a:solidFill>
                  <a:schemeClr val="tx1"/>
                </a:solidFill>
                <a:latin typeface="IBM Plex Sans Condensed Light" panose="020B0406050203000203"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IBM Plex Sans Condensed" panose="020B0506050203000203"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600" kern="1200">
                <a:solidFill>
                  <a:schemeClr val="tx1"/>
                </a:solidFill>
                <a:latin typeface="IBM Plex Sans Condensed" panose="020B0506050203000203"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solidFill>
                <a:latin typeface="IBM Plex Sans Condensed" panose="020B0506050203000203"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solidFill>
                <a:latin typeface="IBM Plex Sans Condensed" panose="020B0506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You need to know your external and guest users – who are they, where are they, and what are they doing</a:t>
            </a:r>
          </a:p>
        </p:txBody>
      </p:sp>
      <p:sp>
        <p:nvSpPr>
          <p:cNvPr id="59" name="U-Turn Arrow 31">
            <a:extLst>
              <a:ext uri="{FF2B5EF4-FFF2-40B4-BE49-F238E27FC236}">
                <a16:creationId xmlns:a16="http://schemas.microsoft.com/office/drawing/2014/main" id="{A2B1E1AD-AB10-4762-9192-57CBE90034FC}"/>
              </a:ext>
            </a:extLst>
          </p:cNvPr>
          <p:cNvSpPr/>
          <p:nvPr/>
        </p:nvSpPr>
        <p:spPr>
          <a:xfrm rot="5400000">
            <a:off x="8585608" y="2161120"/>
            <a:ext cx="2084312" cy="3628329"/>
          </a:xfrm>
          <a:custGeom>
            <a:avLst/>
            <a:gdLst>
              <a:gd name="connsiteX0" fmla="*/ 0 w 2279262"/>
              <a:gd name="connsiteY0" fmla="*/ 3573797 h 3573797"/>
              <a:gd name="connsiteX1" fmla="*/ 0 w 2279262"/>
              <a:gd name="connsiteY1" fmla="*/ 997177 h 3573797"/>
              <a:gd name="connsiteX2" fmla="*/ 997177 w 2279262"/>
              <a:gd name="connsiteY2" fmla="*/ 0 h 3573797"/>
              <a:gd name="connsiteX3" fmla="*/ 1119585 w 2279262"/>
              <a:gd name="connsiteY3" fmla="*/ 0 h 3573797"/>
              <a:gd name="connsiteX4" fmla="*/ 2116762 w 2279262"/>
              <a:gd name="connsiteY4" fmla="*/ 997177 h 3573797"/>
              <a:gd name="connsiteX5" fmla="*/ 2116762 w 2279262"/>
              <a:gd name="connsiteY5" fmla="*/ 1090999 h 3573797"/>
              <a:gd name="connsiteX6" fmla="*/ 2279262 w 2279262"/>
              <a:gd name="connsiteY6" fmla="*/ 1090999 h 3573797"/>
              <a:gd name="connsiteX7" fmla="*/ 1995084 w 2279262"/>
              <a:gd name="connsiteY7" fmla="*/ 1625827 h 3573797"/>
              <a:gd name="connsiteX8" fmla="*/ 1710905 w 2279262"/>
              <a:gd name="connsiteY8" fmla="*/ 1090999 h 3573797"/>
              <a:gd name="connsiteX9" fmla="*/ 1873405 w 2279262"/>
              <a:gd name="connsiteY9" fmla="*/ 1090999 h 3573797"/>
              <a:gd name="connsiteX10" fmla="*/ 1873405 w 2279262"/>
              <a:gd name="connsiteY10" fmla="*/ 997177 h 3573797"/>
              <a:gd name="connsiteX11" fmla="*/ 1119585 w 2279262"/>
              <a:gd name="connsiteY11" fmla="*/ 243357 h 3573797"/>
              <a:gd name="connsiteX12" fmla="*/ 997177 w 2279262"/>
              <a:gd name="connsiteY12" fmla="*/ 243357 h 3573797"/>
              <a:gd name="connsiteX13" fmla="*/ 243357 w 2279262"/>
              <a:gd name="connsiteY13" fmla="*/ 997177 h 3573797"/>
              <a:gd name="connsiteX14" fmla="*/ 243357 w 2279262"/>
              <a:gd name="connsiteY14" fmla="*/ 3573797 h 3573797"/>
              <a:gd name="connsiteX15" fmla="*/ 0 w 2279262"/>
              <a:gd name="connsiteY15" fmla="*/ 3573797 h 3573797"/>
              <a:gd name="connsiteX0" fmla="*/ 2 w 2279262"/>
              <a:gd name="connsiteY0" fmla="*/ 3809541 h 3809541"/>
              <a:gd name="connsiteX1" fmla="*/ 0 w 2279262"/>
              <a:gd name="connsiteY1" fmla="*/ 997177 h 3809541"/>
              <a:gd name="connsiteX2" fmla="*/ 997177 w 2279262"/>
              <a:gd name="connsiteY2" fmla="*/ 0 h 3809541"/>
              <a:gd name="connsiteX3" fmla="*/ 1119585 w 2279262"/>
              <a:gd name="connsiteY3" fmla="*/ 0 h 3809541"/>
              <a:gd name="connsiteX4" fmla="*/ 2116762 w 2279262"/>
              <a:gd name="connsiteY4" fmla="*/ 997177 h 3809541"/>
              <a:gd name="connsiteX5" fmla="*/ 2116762 w 2279262"/>
              <a:gd name="connsiteY5" fmla="*/ 1090999 h 3809541"/>
              <a:gd name="connsiteX6" fmla="*/ 2279262 w 2279262"/>
              <a:gd name="connsiteY6" fmla="*/ 1090999 h 3809541"/>
              <a:gd name="connsiteX7" fmla="*/ 1995084 w 2279262"/>
              <a:gd name="connsiteY7" fmla="*/ 1625827 h 3809541"/>
              <a:gd name="connsiteX8" fmla="*/ 1710905 w 2279262"/>
              <a:gd name="connsiteY8" fmla="*/ 1090999 h 3809541"/>
              <a:gd name="connsiteX9" fmla="*/ 1873405 w 2279262"/>
              <a:gd name="connsiteY9" fmla="*/ 1090999 h 3809541"/>
              <a:gd name="connsiteX10" fmla="*/ 1873405 w 2279262"/>
              <a:gd name="connsiteY10" fmla="*/ 997177 h 3809541"/>
              <a:gd name="connsiteX11" fmla="*/ 1119585 w 2279262"/>
              <a:gd name="connsiteY11" fmla="*/ 243357 h 3809541"/>
              <a:gd name="connsiteX12" fmla="*/ 997177 w 2279262"/>
              <a:gd name="connsiteY12" fmla="*/ 243357 h 3809541"/>
              <a:gd name="connsiteX13" fmla="*/ 243357 w 2279262"/>
              <a:gd name="connsiteY13" fmla="*/ 997177 h 3809541"/>
              <a:gd name="connsiteX14" fmla="*/ 243357 w 2279262"/>
              <a:gd name="connsiteY14" fmla="*/ 3573797 h 3809541"/>
              <a:gd name="connsiteX15" fmla="*/ 2 w 2279262"/>
              <a:gd name="connsiteY15" fmla="*/ 3809541 h 3809541"/>
              <a:gd name="connsiteX0" fmla="*/ 2 w 2279262"/>
              <a:gd name="connsiteY0" fmla="*/ 3809541 h 3809541"/>
              <a:gd name="connsiteX1" fmla="*/ 0 w 2279262"/>
              <a:gd name="connsiteY1" fmla="*/ 997177 h 3809541"/>
              <a:gd name="connsiteX2" fmla="*/ 997177 w 2279262"/>
              <a:gd name="connsiteY2" fmla="*/ 0 h 3809541"/>
              <a:gd name="connsiteX3" fmla="*/ 1119585 w 2279262"/>
              <a:gd name="connsiteY3" fmla="*/ 0 h 3809541"/>
              <a:gd name="connsiteX4" fmla="*/ 2116762 w 2279262"/>
              <a:gd name="connsiteY4" fmla="*/ 997177 h 3809541"/>
              <a:gd name="connsiteX5" fmla="*/ 2116762 w 2279262"/>
              <a:gd name="connsiteY5" fmla="*/ 1090999 h 3809541"/>
              <a:gd name="connsiteX6" fmla="*/ 2279262 w 2279262"/>
              <a:gd name="connsiteY6" fmla="*/ 1090999 h 3809541"/>
              <a:gd name="connsiteX7" fmla="*/ 1995084 w 2279262"/>
              <a:gd name="connsiteY7" fmla="*/ 1625827 h 3809541"/>
              <a:gd name="connsiteX8" fmla="*/ 1710905 w 2279262"/>
              <a:gd name="connsiteY8" fmla="*/ 1090999 h 3809541"/>
              <a:gd name="connsiteX9" fmla="*/ 1873405 w 2279262"/>
              <a:gd name="connsiteY9" fmla="*/ 1090999 h 3809541"/>
              <a:gd name="connsiteX10" fmla="*/ 1873405 w 2279262"/>
              <a:gd name="connsiteY10" fmla="*/ 997177 h 3809541"/>
              <a:gd name="connsiteX11" fmla="*/ 1119585 w 2279262"/>
              <a:gd name="connsiteY11" fmla="*/ 243357 h 3809541"/>
              <a:gd name="connsiteX12" fmla="*/ 997177 w 2279262"/>
              <a:gd name="connsiteY12" fmla="*/ 243357 h 3809541"/>
              <a:gd name="connsiteX13" fmla="*/ 243357 w 2279262"/>
              <a:gd name="connsiteY13" fmla="*/ 997177 h 3809541"/>
              <a:gd name="connsiteX14" fmla="*/ 243359 w 2279262"/>
              <a:gd name="connsiteY14" fmla="*/ 3671428 h 3809541"/>
              <a:gd name="connsiteX15" fmla="*/ 2 w 2279262"/>
              <a:gd name="connsiteY15" fmla="*/ 3809541 h 380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9262" h="3809541">
                <a:moveTo>
                  <a:pt x="2" y="3809541"/>
                </a:moveTo>
                <a:cubicBezTo>
                  <a:pt x="2" y="2950668"/>
                  <a:pt x="0" y="1856050"/>
                  <a:pt x="0" y="997177"/>
                </a:cubicBezTo>
                <a:cubicBezTo>
                  <a:pt x="0" y="446451"/>
                  <a:pt x="446451" y="0"/>
                  <a:pt x="997177" y="0"/>
                </a:cubicBezTo>
                <a:lnTo>
                  <a:pt x="1119585" y="0"/>
                </a:lnTo>
                <a:cubicBezTo>
                  <a:pt x="1670311" y="0"/>
                  <a:pt x="2116762" y="446451"/>
                  <a:pt x="2116762" y="997177"/>
                </a:cubicBezTo>
                <a:lnTo>
                  <a:pt x="2116762" y="1090999"/>
                </a:lnTo>
                <a:lnTo>
                  <a:pt x="2279262" y="1090999"/>
                </a:lnTo>
                <a:lnTo>
                  <a:pt x="1995084" y="1625827"/>
                </a:lnTo>
                <a:lnTo>
                  <a:pt x="1710905" y="1090999"/>
                </a:lnTo>
                <a:lnTo>
                  <a:pt x="1873405" y="1090999"/>
                </a:lnTo>
                <a:lnTo>
                  <a:pt x="1873405" y="997177"/>
                </a:lnTo>
                <a:cubicBezTo>
                  <a:pt x="1873405" y="580854"/>
                  <a:pt x="1535908" y="243357"/>
                  <a:pt x="1119585" y="243357"/>
                </a:cubicBezTo>
                <a:lnTo>
                  <a:pt x="997177" y="243357"/>
                </a:lnTo>
                <a:cubicBezTo>
                  <a:pt x="580854" y="243357"/>
                  <a:pt x="243357" y="580854"/>
                  <a:pt x="243357" y="997177"/>
                </a:cubicBezTo>
                <a:cubicBezTo>
                  <a:pt x="243358" y="1888594"/>
                  <a:pt x="243358" y="2780011"/>
                  <a:pt x="243359" y="3671428"/>
                </a:cubicBezTo>
                <a:lnTo>
                  <a:pt x="2" y="3809541"/>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60" name="U-Turn Arrow 32">
            <a:extLst>
              <a:ext uri="{FF2B5EF4-FFF2-40B4-BE49-F238E27FC236}">
                <a16:creationId xmlns:a16="http://schemas.microsoft.com/office/drawing/2014/main" id="{F8C79F6D-F325-4A4E-8D70-89F5BFE245D3}"/>
              </a:ext>
            </a:extLst>
          </p:cNvPr>
          <p:cNvSpPr/>
          <p:nvPr/>
        </p:nvSpPr>
        <p:spPr>
          <a:xfrm rot="5400000" flipH="1" flipV="1">
            <a:off x="1479367" y="2203835"/>
            <a:ext cx="2084312" cy="3542904"/>
          </a:xfrm>
          <a:custGeom>
            <a:avLst/>
            <a:gdLst>
              <a:gd name="connsiteX0" fmla="*/ 0 w 2279262"/>
              <a:gd name="connsiteY0" fmla="*/ 3573797 h 3573797"/>
              <a:gd name="connsiteX1" fmla="*/ 0 w 2279262"/>
              <a:gd name="connsiteY1" fmla="*/ 997177 h 3573797"/>
              <a:gd name="connsiteX2" fmla="*/ 997177 w 2279262"/>
              <a:gd name="connsiteY2" fmla="*/ 0 h 3573797"/>
              <a:gd name="connsiteX3" fmla="*/ 1119585 w 2279262"/>
              <a:gd name="connsiteY3" fmla="*/ 0 h 3573797"/>
              <a:gd name="connsiteX4" fmla="*/ 2116762 w 2279262"/>
              <a:gd name="connsiteY4" fmla="*/ 997177 h 3573797"/>
              <a:gd name="connsiteX5" fmla="*/ 2116762 w 2279262"/>
              <a:gd name="connsiteY5" fmla="*/ 1090999 h 3573797"/>
              <a:gd name="connsiteX6" fmla="*/ 2279262 w 2279262"/>
              <a:gd name="connsiteY6" fmla="*/ 1090999 h 3573797"/>
              <a:gd name="connsiteX7" fmla="*/ 1995084 w 2279262"/>
              <a:gd name="connsiteY7" fmla="*/ 1625827 h 3573797"/>
              <a:gd name="connsiteX8" fmla="*/ 1710905 w 2279262"/>
              <a:gd name="connsiteY8" fmla="*/ 1090999 h 3573797"/>
              <a:gd name="connsiteX9" fmla="*/ 1873405 w 2279262"/>
              <a:gd name="connsiteY9" fmla="*/ 1090999 h 3573797"/>
              <a:gd name="connsiteX10" fmla="*/ 1873405 w 2279262"/>
              <a:gd name="connsiteY10" fmla="*/ 997177 h 3573797"/>
              <a:gd name="connsiteX11" fmla="*/ 1119585 w 2279262"/>
              <a:gd name="connsiteY11" fmla="*/ 243357 h 3573797"/>
              <a:gd name="connsiteX12" fmla="*/ 997177 w 2279262"/>
              <a:gd name="connsiteY12" fmla="*/ 243357 h 3573797"/>
              <a:gd name="connsiteX13" fmla="*/ 243357 w 2279262"/>
              <a:gd name="connsiteY13" fmla="*/ 997177 h 3573797"/>
              <a:gd name="connsiteX14" fmla="*/ 243357 w 2279262"/>
              <a:gd name="connsiteY14" fmla="*/ 3573797 h 3573797"/>
              <a:gd name="connsiteX15" fmla="*/ 0 w 2279262"/>
              <a:gd name="connsiteY15" fmla="*/ 3573797 h 3573797"/>
              <a:gd name="connsiteX0" fmla="*/ 0 w 2279262"/>
              <a:gd name="connsiteY0" fmla="*/ 3573797 h 3659525"/>
              <a:gd name="connsiteX1" fmla="*/ 0 w 2279262"/>
              <a:gd name="connsiteY1" fmla="*/ 997177 h 3659525"/>
              <a:gd name="connsiteX2" fmla="*/ 997177 w 2279262"/>
              <a:gd name="connsiteY2" fmla="*/ 0 h 3659525"/>
              <a:gd name="connsiteX3" fmla="*/ 1119585 w 2279262"/>
              <a:gd name="connsiteY3" fmla="*/ 0 h 3659525"/>
              <a:gd name="connsiteX4" fmla="*/ 2116762 w 2279262"/>
              <a:gd name="connsiteY4" fmla="*/ 997177 h 3659525"/>
              <a:gd name="connsiteX5" fmla="*/ 2116762 w 2279262"/>
              <a:gd name="connsiteY5" fmla="*/ 1090999 h 3659525"/>
              <a:gd name="connsiteX6" fmla="*/ 2279262 w 2279262"/>
              <a:gd name="connsiteY6" fmla="*/ 1090999 h 3659525"/>
              <a:gd name="connsiteX7" fmla="*/ 1995084 w 2279262"/>
              <a:gd name="connsiteY7" fmla="*/ 1625827 h 3659525"/>
              <a:gd name="connsiteX8" fmla="*/ 1710905 w 2279262"/>
              <a:gd name="connsiteY8" fmla="*/ 1090999 h 3659525"/>
              <a:gd name="connsiteX9" fmla="*/ 1873405 w 2279262"/>
              <a:gd name="connsiteY9" fmla="*/ 1090999 h 3659525"/>
              <a:gd name="connsiteX10" fmla="*/ 1873405 w 2279262"/>
              <a:gd name="connsiteY10" fmla="*/ 997177 h 3659525"/>
              <a:gd name="connsiteX11" fmla="*/ 1119585 w 2279262"/>
              <a:gd name="connsiteY11" fmla="*/ 243357 h 3659525"/>
              <a:gd name="connsiteX12" fmla="*/ 997177 w 2279262"/>
              <a:gd name="connsiteY12" fmla="*/ 243357 h 3659525"/>
              <a:gd name="connsiteX13" fmla="*/ 243357 w 2279262"/>
              <a:gd name="connsiteY13" fmla="*/ 997177 h 3659525"/>
              <a:gd name="connsiteX14" fmla="*/ 243357 w 2279262"/>
              <a:gd name="connsiteY14" fmla="*/ 3659525 h 3659525"/>
              <a:gd name="connsiteX15" fmla="*/ 0 w 2279262"/>
              <a:gd name="connsiteY15" fmla="*/ 3573797 h 3659525"/>
              <a:gd name="connsiteX0" fmla="*/ 0 w 2279263"/>
              <a:gd name="connsiteY0" fmla="*/ 3719850 h 3719850"/>
              <a:gd name="connsiteX1" fmla="*/ 1 w 2279263"/>
              <a:gd name="connsiteY1" fmla="*/ 997177 h 3719850"/>
              <a:gd name="connsiteX2" fmla="*/ 997178 w 2279263"/>
              <a:gd name="connsiteY2" fmla="*/ 0 h 3719850"/>
              <a:gd name="connsiteX3" fmla="*/ 1119586 w 2279263"/>
              <a:gd name="connsiteY3" fmla="*/ 0 h 3719850"/>
              <a:gd name="connsiteX4" fmla="*/ 2116763 w 2279263"/>
              <a:gd name="connsiteY4" fmla="*/ 997177 h 3719850"/>
              <a:gd name="connsiteX5" fmla="*/ 2116763 w 2279263"/>
              <a:gd name="connsiteY5" fmla="*/ 1090999 h 3719850"/>
              <a:gd name="connsiteX6" fmla="*/ 2279263 w 2279263"/>
              <a:gd name="connsiteY6" fmla="*/ 1090999 h 3719850"/>
              <a:gd name="connsiteX7" fmla="*/ 1995085 w 2279263"/>
              <a:gd name="connsiteY7" fmla="*/ 1625827 h 3719850"/>
              <a:gd name="connsiteX8" fmla="*/ 1710906 w 2279263"/>
              <a:gd name="connsiteY8" fmla="*/ 1090999 h 3719850"/>
              <a:gd name="connsiteX9" fmla="*/ 1873406 w 2279263"/>
              <a:gd name="connsiteY9" fmla="*/ 1090999 h 3719850"/>
              <a:gd name="connsiteX10" fmla="*/ 1873406 w 2279263"/>
              <a:gd name="connsiteY10" fmla="*/ 997177 h 3719850"/>
              <a:gd name="connsiteX11" fmla="*/ 1119586 w 2279263"/>
              <a:gd name="connsiteY11" fmla="*/ 243357 h 3719850"/>
              <a:gd name="connsiteX12" fmla="*/ 997178 w 2279263"/>
              <a:gd name="connsiteY12" fmla="*/ 243357 h 3719850"/>
              <a:gd name="connsiteX13" fmla="*/ 243358 w 2279263"/>
              <a:gd name="connsiteY13" fmla="*/ 997177 h 3719850"/>
              <a:gd name="connsiteX14" fmla="*/ 243358 w 2279263"/>
              <a:gd name="connsiteY14" fmla="*/ 3659525 h 3719850"/>
              <a:gd name="connsiteX15" fmla="*/ 0 w 2279263"/>
              <a:gd name="connsiteY15" fmla="*/ 3719850 h 371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9263" h="3719850">
                <a:moveTo>
                  <a:pt x="0" y="3719850"/>
                </a:moveTo>
                <a:cubicBezTo>
                  <a:pt x="0" y="2812292"/>
                  <a:pt x="1" y="1904735"/>
                  <a:pt x="1" y="997177"/>
                </a:cubicBezTo>
                <a:cubicBezTo>
                  <a:pt x="1" y="446451"/>
                  <a:pt x="446452" y="0"/>
                  <a:pt x="997178" y="0"/>
                </a:cubicBezTo>
                <a:lnTo>
                  <a:pt x="1119586" y="0"/>
                </a:lnTo>
                <a:cubicBezTo>
                  <a:pt x="1670312" y="0"/>
                  <a:pt x="2116763" y="446451"/>
                  <a:pt x="2116763" y="997177"/>
                </a:cubicBezTo>
                <a:lnTo>
                  <a:pt x="2116763" y="1090999"/>
                </a:lnTo>
                <a:lnTo>
                  <a:pt x="2279263" y="1090999"/>
                </a:lnTo>
                <a:lnTo>
                  <a:pt x="1995085" y="1625827"/>
                </a:lnTo>
                <a:lnTo>
                  <a:pt x="1710906" y="1090999"/>
                </a:lnTo>
                <a:lnTo>
                  <a:pt x="1873406" y="1090999"/>
                </a:lnTo>
                <a:lnTo>
                  <a:pt x="1873406" y="997177"/>
                </a:lnTo>
                <a:cubicBezTo>
                  <a:pt x="1873406" y="580854"/>
                  <a:pt x="1535909" y="243357"/>
                  <a:pt x="1119586" y="243357"/>
                </a:cubicBezTo>
                <a:lnTo>
                  <a:pt x="997178" y="243357"/>
                </a:lnTo>
                <a:cubicBezTo>
                  <a:pt x="580855" y="243357"/>
                  <a:pt x="243358" y="580854"/>
                  <a:pt x="243358" y="997177"/>
                </a:cubicBezTo>
                <a:lnTo>
                  <a:pt x="243358" y="3659525"/>
                </a:lnTo>
                <a:lnTo>
                  <a:pt x="0" y="37198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grpSp>
        <p:nvGrpSpPr>
          <p:cNvPr id="61" name="Group 60">
            <a:extLst>
              <a:ext uri="{FF2B5EF4-FFF2-40B4-BE49-F238E27FC236}">
                <a16:creationId xmlns:a16="http://schemas.microsoft.com/office/drawing/2014/main" id="{987987FC-DC44-47F0-9551-9AFDD02874AE}"/>
              </a:ext>
            </a:extLst>
          </p:cNvPr>
          <p:cNvGrpSpPr/>
          <p:nvPr/>
        </p:nvGrpSpPr>
        <p:grpSpPr>
          <a:xfrm>
            <a:off x="2493546" y="2496028"/>
            <a:ext cx="2136436" cy="2057083"/>
            <a:chOff x="2278960" y="2037066"/>
            <a:chExt cx="2243138" cy="2249487"/>
          </a:xfrm>
        </p:grpSpPr>
        <p:sp>
          <p:nvSpPr>
            <p:cNvPr id="78" name="Freeform 53">
              <a:extLst>
                <a:ext uri="{FF2B5EF4-FFF2-40B4-BE49-F238E27FC236}">
                  <a16:creationId xmlns:a16="http://schemas.microsoft.com/office/drawing/2014/main" id="{C9423C9A-162A-4C5D-BD23-B0D23A9950C7}"/>
                </a:ext>
              </a:extLst>
            </p:cNvPr>
            <p:cNvSpPr>
              <a:spLocks noEditPoints="1"/>
            </p:cNvSpPr>
            <p:nvPr/>
          </p:nvSpPr>
          <p:spPr bwMode="auto">
            <a:xfrm>
              <a:off x="2278960" y="2037066"/>
              <a:ext cx="2243138" cy="2249487"/>
            </a:xfrm>
            <a:custGeom>
              <a:avLst/>
              <a:gdLst>
                <a:gd name="T0" fmla="*/ 390 w 780"/>
                <a:gd name="T1" fmla="*/ 0 h 780"/>
                <a:gd name="T2" fmla="*/ 0 w 780"/>
                <a:gd name="T3" fmla="*/ 390 h 780"/>
                <a:gd name="T4" fmla="*/ 390 w 780"/>
                <a:gd name="T5" fmla="*/ 780 h 780"/>
                <a:gd name="T6" fmla="*/ 780 w 780"/>
                <a:gd name="T7" fmla="*/ 390 h 780"/>
                <a:gd name="T8" fmla="*/ 390 w 780"/>
                <a:gd name="T9" fmla="*/ 0 h 780"/>
                <a:gd name="T10" fmla="*/ 392 w 780"/>
                <a:gd name="T11" fmla="*/ 759 h 780"/>
                <a:gd name="T12" fmla="*/ 23 w 780"/>
                <a:gd name="T13" fmla="*/ 390 h 780"/>
                <a:gd name="T14" fmla="*/ 392 w 780"/>
                <a:gd name="T15" fmla="*/ 20 h 780"/>
                <a:gd name="T16" fmla="*/ 762 w 780"/>
                <a:gd name="T17" fmla="*/ 390 h 780"/>
                <a:gd name="T18" fmla="*/ 392 w 780"/>
                <a:gd name="T19" fmla="*/ 759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780">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392" y="759"/>
                  </a:moveTo>
                  <a:cubicBezTo>
                    <a:pt x="188" y="759"/>
                    <a:pt x="23" y="594"/>
                    <a:pt x="23" y="390"/>
                  </a:cubicBezTo>
                  <a:cubicBezTo>
                    <a:pt x="23" y="186"/>
                    <a:pt x="188" y="20"/>
                    <a:pt x="392" y="20"/>
                  </a:cubicBezTo>
                  <a:cubicBezTo>
                    <a:pt x="596" y="20"/>
                    <a:pt x="762" y="186"/>
                    <a:pt x="762" y="390"/>
                  </a:cubicBezTo>
                  <a:cubicBezTo>
                    <a:pt x="762" y="594"/>
                    <a:pt x="596" y="759"/>
                    <a:pt x="392" y="759"/>
                  </a:cubicBezTo>
                  <a:close/>
                </a:path>
              </a:pathLst>
            </a:custGeom>
            <a:solidFill>
              <a:schemeClr val="accent1"/>
            </a:solidFill>
            <a:ln>
              <a:noFill/>
            </a:ln>
          </p:spPr>
          <p:txBody>
            <a:bodyPr vert="horz" wrap="square" lIns="182832" tIns="91416" rIns="182832" bIns="91416" numCol="1" anchor="t" anchorCtr="0" compatLnSpc="1">
              <a:prstTxWarp prst="textNoShape">
                <a:avLst/>
              </a:prstTxWarp>
            </a:bodyPr>
            <a:lstStyle/>
            <a:p>
              <a:endParaRPr lang="en-US" sz="4800"/>
            </a:p>
          </p:txBody>
        </p:sp>
        <p:sp>
          <p:nvSpPr>
            <p:cNvPr id="80" name="TextBox 79">
              <a:extLst>
                <a:ext uri="{FF2B5EF4-FFF2-40B4-BE49-F238E27FC236}">
                  <a16:creationId xmlns:a16="http://schemas.microsoft.com/office/drawing/2014/main" id="{053C4579-9D60-4187-8EF6-C1CD84DF2D48}"/>
                </a:ext>
              </a:extLst>
            </p:cNvPr>
            <p:cNvSpPr txBox="1"/>
            <p:nvPr/>
          </p:nvSpPr>
          <p:spPr>
            <a:xfrm>
              <a:off x="2892920" y="3510463"/>
              <a:ext cx="1015224" cy="403877"/>
            </a:xfrm>
            <a:prstGeom prst="rect">
              <a:avLst/>
            </a:prstGeom>
            <a:noFill/>
          </p:spPr>
          <p:txBody>
            <a:bodyPr wrap="none" rtlCol="0">
              <a:spAutoFit/>
            </a:bodyPr>
            <a:lstStyle/>
            <a:p>
              <a:pPr algn="ctr"/>
              <a:r>
                <a:rPr lang="en-US" dirty="0">
                  <a:solidFill>
                    <a:schemeClr val="accent1"/>
                  </a:solidFill>
                </a:rPr>
                <a:t>Settings</a:t>
              </a:r>
            </a:p>
          </p:txBody>
        </p:sp>
      </p:grpSp>
      <p:grpSp>
        <p:nvGrpSpPr>
          <p:cNvPr id="62" name="Group 61">
            <a:extLst>
              <a:ext uri="{FF2B5EF4-FFF2-40B4-BE49-F238E27FC236}">
                <a16:creationId xmlns:a16="http://schemas.microsoft.com/office/drawing/2014/main" id="{418E46F0-56A3-4C27-B0C3-381027C86F58}"/>
              </a:ext>
            </a:extLst>
          </p:cNvPr>
          <p:cNvGrpSpPr/>
          <p:nvPr/>
        </p:nvGrpSpPr>
        <p:grpSpPr>
          <a:xfrm>
            <a:off x="4197619" y="3633322"/>
            <a:ext cx="2136436" cy="2057083"/>
            <a:chOff x="4068141" y="3280734"/>
            <a:chExt cx="2243138" cy="2249487"/>
          </a:xfrm>
        </p:grpSpPr>
        <p:sp>
          <p:nvSpPr>
            <p:cNvPr id="75" name="Freeform 52">
              <a:extLst>
                <a:ext uri="{FF2B5EF4-FFF2-40B4-BE49-F238E27FC236}">
                  <a16:creationId xmlns:a16="http://schemas.microsoft.com/office/drawing/2014/main" id="{2BCE7275-E2D2-477A-BEF0-B457B1AE222E}"/>
                </a:ext>
              </a:extLst>
            </p:cNvPr>
            <p:cNvSpPr>
              <a:spLocks noEditPoints="1"/>
            </p:cNvSpPr>
            <p:nvPr/>
          </p:nvSpPr>
          <p:spPr bwMode="auto">
            <a:xfrm>
              <a:off x="4068141" y="3280734"/>
              <a:ext cx="2243138" cy="2249487"/>
            </a:xfrm>
            <a:custGeom>
              <a:avLst/>
              <a:gdLst>
                <a:gd name="T0" fmla="*/ 390 w 780"/>
                <a:gd name="T1" fmla="*/ 0 h 780"/>
                <a:gd name="T2" fmla="*/ 0 w 780"/>
                <a:gd name="T3" fmla="*/ 390 h 780"/>
                <a:gd name="T4" fmla="*/ 390 w 780"/>
                <a:gd name="T5" fmla="*/ 780 h 780"/>
                <a:gd name="T6" fmla="*/ 780 w 780"/>
                <a:gd name="T7" fmla="*/ 390 h 780"/>
                <a:gd name="T8" fmla="*/ 390 w 780"/>
                <a:gd name="T9" fmla="*/ 0 h 780"/>
                <a:gd name="T10" fmla="*/ 392 w 780"/>
                <a:gd name="T11" fmla="*/ 759 h 780"/>
                <a:gd name="T12" fmla="*/ 23 w 780"/>
                <a:gd name="T13" fmla="*/ 390 h 780"/>
                <a:gd name="T14" fmla="*/ 392 w 780"/>
                <a:gd name="T15" fmla="*/ 20 h 780"/>
                <a:gd name="T16" fmla="*/ 762 w 780"/>
                <a:gd name="T17" fmla="*/ 390 h 780"/>
                <a:gd name="T18" fmla="*/ 392 w 780"/>
                <a:gd name="T19" fmla="*/ 759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780">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392" y="759"/>
                  </a:moveTo>
                  <a:cubicBezTo>
                    <a:pt x="188" y="759"/>
                    <a:pt x="23" y="594"/>
                    <a:pt x="23" y="390"/>
                  </a:cubicBezTo>
                  <a:cubicBezTo>
                    <a:pt x="23" y="186"/>
                    <a:pt x="188" y="20"/>
                    <a:pt x="392" y="20"/>
                  </a:cubicBezTo>
                  <a:cubicBezTo>
                    <a:pt x="596" y="20"/>
                    <a:pt x="762" y="186"/>
                    <a:pt x="762" y="390"/>
                  </a:cubicBezTo>
                  <a:cubicBezTo>
                    <a:pt x="762" y="594"/>
                    <a:pt x="596" y="759"/>
                    <a:pt x="392" y="759"/>
                  </a:cubicBezTo>
                  <a:close/>
                </a:path>
              </a:pathLst>
            </a:custGeom>
            <a:solidFill>
              <a:schemeClr val="accent2"/>
            </a:solidFill>
            <a:ln>
              <a:noFill/>
            </a:ln>
          </p:spPr>
          <p:txBody>
            <a:bodyPr vert="horz" wrap="square" lIns="182832" tIns="91416" rIns="182832" bIns="91416" numCol="1" anchor="t" anchorCtr="0" compatLnSpc="1">
              <a:prstTxWarp prst="textNoShape">
                <a:avLst/>
              </a:prstTxWarp>
            </a:bodyPr>
            <a:lstStyle/>
            <a:p>
              <a:endParaRPr lang="en-US" sz="4800"/>
            </a:p>
          </p:txBody>
        </p:sp>
        <p:sp>
          <p:nvSpPr>
            <p:cNvPr id="77" name="TextBox 76">
              <a:extLst>
                <a:ext uri="{FF2B5EF4-FFF2-40B4-BE49-F238E27FC236}">
                  <a16:creationId xmlns:a16="http://schemas.microsoft.com/office/drawing/2014/main" id="{BECB452B-0932-4A20-B07E-9876852A5798}"/>
                </a:ext>
              </a:extLst>
            </p:cNvPr>
            <p:cNvSpPr txBox="1"/>
            <p:nvPr/>
          </p:nvSpPr>
          <p:spPr>
            <a:xfrm>
              <a:off x="4493600" y="4794310"/>
              <a:ext cx="1392230" cy="403877"/>
            </a:xfrm>
            <a:prstGeom prst="rect">
              <a:avLst/>
            </a:prstGeom>
            <a:noFill/>
          </p:spPr>
          <p:txBody>
            <a:bodyPr wrap="none" rtlCol="0">
              <a:spAutoFit/>
            </a:bodyPr>
            <a:lstStyle/>
            <a:p>
              <a:pPr algn="ctr"/>
              <a:r>
                <a:rPr lang="en-US" dirty="0">
                  <a:solidFill>
                    <a:schemeClr val="accent2"/>
                  </a:solidFill>
                </a:rPr>
                <a:t>Federations</a:t>
              </a:r>
            </a:p>
          </p:txBody>
        </p:sp>
      </p:grpSp>
      <p:grpSp>
        <p:nvGrpSpPr>
          <p:cNvPr id="63" name="Group 62">
            <a:extLst>
              <a:ext uri="{FF2B5EF4-FFF2-40B4-BE49-F238E27FC236}">
                <a16:creationId xmlns:a16="http://schemas.microsoft.com/office/drawing/2014/main" id="{9DB12E93-8C2D-40BE-A43D-6E6FB1D7EA05}"/>
              </a:ext>
            </a:extLst>
          </p:cNvPr>
          <p:cNvGrpSpPr/>
          <p:nvPr/>
        </p:nvGrpSpPr>
        <p:grpSpPr>
          <a:xfrm>
            <a:off x="5901690" y="2496027"/>
            <a:ext cx="2136435" cy="2057083"/>
            <a:chOff x="5857322" y="2037065"/>
            <a:chExt cx="2243138" cy="2249487"/>
          </a:xfrm>
        </p:grpSpPr>
        <p:sp>
          <p:nvSpPr>
            <p:cNvPr id="72" name="Freeform 52">
              <a:extLst>
                <a:ext uri="{FF2B5EF4-FFF2-40B4-BE49-F238E27FC236}">
                  <a16:creationId xmlns:a16="http://schemas.microsoft.com/office/drawing/2014/main" id="{90C56DF3-64D6-4B40-A344-740A46A67207}"/>
                </a:ext>
              </a:extLst>
            </p:cNvPr>
            <p:cNvSpPr>
              <a:spLocks noEditPoints="1"/>
            </p:cNvSpPr>
            <p:nvPr/>
          </p:nvSpPr>
          <p:spPr bwMode="auto">
            <a:xfrm>
              <a:off x="5857322" y="2037065"/>
              <a:ext cx="2243138" cy="2249487"/>
            </a:xfrm>
            <a:custGeom>
              <a:avLst/>
              <a:gdLst>
                <a:gd name="T0" fmla="*/ 390 w 780"/>
                <a:gd name="T1" fmla="*/ 0 h 780"/>
                <a:gd name="T2" fmla="*/ 0 w 780"/>
                <a:gd name="T3" fmla="*/ 390 h 780"/>
                <a:gd name="T4" fmla="*/ 390 w 780"/>
                <a:gd name="T5" fmla="*/ 780 h 780"/>
                <a:gd name="T6" fmla="*/ 780 w 780"/>
                <a:gd name="T7" fmla="*/ 390 h 780"/>
                <a:gd name="T8" fmla="*/ 390 w 780"/>
                <a:gd name="T9" fmla="*/ 0 h 780"/>
                <a:gd name="T10" fmla="*/ 392 w 780"/>
                <a:gd name="T11" fmla="*/ 759 h 780"/>
                <a:gd name="T12" fmla="*/ 23 w 780"/>
                <a:gd name="T13" fmla="*/ 390 h 780"/>
                <a:gd name="T14" fmla="*/ 392 w 780"/>
                <a:gd name="T15" fmla="*/ 20 h 780"/>
                <a:gd name="T16" fmla="*/ 762 w 780"/>
                <a:gd name="T17" fmla="*/ 390 h 780"/>
                <a:gd name="T18" fmla="*/ 392 w 780"/>
                <a:gd name="T19" fmla="*/ 759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780">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392" y="759"/>
                  </a:moveTo>
                  <a:cubicBezTo>
                    <a:pt x="188" y="759"/>
                    <a:pt x="23" y="594"/>
                    <a:pt x="23" y="390"/>
                  </a:cubicBezTo>
                  <a:cubicBezTo>
                    <a:pt x="23" y="186"/>
                    <a:pt x="188" y="20"/>
                    <a:pt x="392" y="20"/>
                  </a:cubicBezTo>
                  <a:cubicBezTo>
                    <a:pt x="596" y="20"/>
                    <a:pt x="762" y="186"/>
                    <a:pt x="762" y="390"/>
                  </a:cubicBezTo>
                  <a:cubicBezTo>
                    <a:pt x="762" y="594"/>
                    <a:pt x="596" y="759"/>
                    <a:pt x="392" y="759"/>
                  </a:cubicBezTo>
                  <a:close/>
                </a:path>
              </a:pathLst>
            </a:custGeom>
            <a:solidFill>
              <a:schemeClr val="accent3"/>
            </a:solidFill>
            <a:ln>
              <a:noFill/>
            </a:ln>
          </p:spPr>
          <p:txBody>
            <a:bodyPr vert="horz" wrap="square" lIns="182832" tIns="91416" rIns="182832" bIns="91416" numCol="1" anchor="t" anchorCtr="0" compatLnSpc="1">
              <a:prstTxWarp prst="textNoShape">
                <a:avLst/>
              </a:prstTxWarp>
            </a:bodyPr>
            <a:lstStyle/>
            <a:p>
              <a:endParaRPr lang="en-US" sz="4800"/>
            </a:p>
          </p:txBody>
        </p:sp>
        <p:sp>
          <p:nvSpPr>
            <p:cNvPr id="74" name="TextBox 73">
              <a:extLst>
                <a:ext uri="{FF2B5EF4-FFF2-40B4-BE49-F238E27FC236}">
                  <a16:creationId xmlns:a16="http://schemas.microsoft.com/office/drawing/2014/main" id="{93FA5EF8-B98B-4ABB-A711-2164BECB3BBB}"/>
                </a:ext>
              </a:extLst>
            </p:cNvPr>
            <p:cNvSpPr txBox="1"/>
            <p:nvPr/>
          </p:nvSpPr>
          <p:spPr>
            <a:xfrm>
              <a:off x="6301298" y="3510463"/>
              <a:ext cx="1355203" cy="639470"/>
            </a:xfrm>
            <a:prstGeom prst="rect">
              <a:avLst/>
            </a:prstGeom>
            <a:noFill/>
          </p:spPr>
          <p:txBody>
            <a:bodyPr wrap="none" rtlCol="0">
              <a:spAutoFit/>
            </a:bodyPr>
            <a:lstStyle/>
            <a:p>
              <a:pPr algn="ctr"/>
              <a:r>
                <a:rPr lang="en-US" sz="1600" dirty="0">
                  <a:solidFill>
                    <a:schemeClr val="accent3"/>
                  </a:solidFill>
                </a:rPr>
                <a:t>Management</a:t>
              </a:r>
              <a:br>
                <a:rPr lang="en-US" sz="1600" dirty="0">
                  <a:solidFill>
                    <a:schemeClr val="accent3"/>
                  </a:solidFill>
                </a:rPr>
              </a:br>
              <a:r>
                <a:rPr lang="en-US" sz="1600" dirty="0">
                  <a:solidFill>
                    <a:schemeClr val="accent3"/>
                  </a:solidFill>
                </a:rPr>
                <a:t>Reporting</a:t>
              </a:r>
            </a:p>
          </p:txBody>
        </p:sp>
      </p:grpSp>
      <p:grpSp>
        <p:nvGrpSpPr>
          <p:cNvPr id="64" name="Group 63">
            <a:extLst>
              <a:ext uri="{FF2B5EF4-FFF2-40B4-BE49-F238E27FC236}">
                <a16:creationId xmlns:a16="http://schemas.microsoft.com/office/drawing/2014/main" id="{0754B86D-9C5A-40FC-91A6-A11EC846F371}"/>
              </a:ext>
            </a:extLst>
          </p:cNvPr>
          <p:cNvGrpSpPr/>
          <p:nvPr/>
        </p:nvGrpSpPr>
        <p:grpSpPr>
          <a:xfrm>
            <a:off x="7605766" y="3633321"/>
            <a:ext cx="2136436" cy="2057083"/>
            <a:chOff x="7646503" y="3280733"/>
            <a:chExt cx="2243138" cy="2249487"/>
          </a:xfrm>
        </p:grpSpPr>
        <p:sp>
          <p:nvSpPr>
            <p:cNvPr id="69" name="Freeform 53">
              <a:extLst>
                <a:ext uri="{FF2B5EF4-FFF2-40B4-BE49-F238E27FC236}">
                  <a16:creationId xmlns:a16="http://schemas.microsoft.com/office/drawing/2014/main" id="{3670995A-C316-40A2-8237-B810F004E79D}"/>
                </a:ext>
              </a:extLst>
            </p:cNvPr>
            <p:cNvSpPr>
              <a:spLocks noEditPoints="1"/>
            </p:cNvSpPr>
            <p:nvPr/>
          </p:nvSpPr>
          <p:spPr bwMode="auto">
            <a:xfrm>
              <a:off x="7646503" y="3280733"/>
              <a:ext cx="2243138" cy="2249487"/>
            </a:xfrm>
            <a:custGeom>
              <a:avLst/>
              <a:gdLst>
                <a:gd name="T0" fmla="*/ 390 w 780"/>
                <a:gd name="T1" fmla="*/ 0 h 780"/>
                <a:gd name="T2" fmla="*/ 0 w 780"/>
                <a:gd name="T3" fmla="*/ 390 h 780"/>
                <a:gd name="T4" fmla="*/ 390 w 780"/>
                <a:gd name="T5" fmla="*/ 780 h 780"/>
                <a:gd name="T6" fmla="*/ 780 w 780"/>
                <a:gd name="T7" fmla="*/ 390 h 780"/>
                <a:gd name="T8" fmla="*/ 390 w 780"/>
                <a:gd name="T9" fmla="*/ 0 h 780"/>
                <a:gd name="T10" fmla="*/ 392 w 780"/>
                <a:gd name="T11" fmla="*/ 759 h 780"/>
                <a:gd name="T12" fmla="*/ 23 w 780"/>
                <a:gd name="T13" fmla="*/ 390 h 780"/>
                <a:gd name="T14" fmla="*/ 392 w 780"/>
                <a:gd name="T15" fmla="*/ 20 h 780"/>
                <a:gd name="T16" fmla="*/ 762 w 780"/>
                <a:gd name="T17" fmla="*/ 390 h 780"/>
                <a:gd name="T18" fmla="*/ 392 w 780"/>
                <a:gd name="T19" fmla="*/ 759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0" h="780">
                  <a:moveTo>
                    <a:pt x="390" y="0"/>
                  </a:moveTo>
                  <a:cubicBezTo>
                    <a:pt x="175" y="0"/>
                    <a:pt x="0" y="175"/>
                    <a:pt x="0" y="390"/>
                  </a:cubicBezTo>
                  <a:cubicBezTo>
                    <a:pt x="0" y="605"/>
                    <a:pt x="175" y="780"/>
                    <a:pt x="390" y="780"/>
                  </a:cubicBezTo>
                  <a:cubicBezTo>
                    <a:pt x="605" y="780"/>
                    <a:pt x="780" y="605"/>
                    <a:pt x="780" y="390"/>
                  </a:cubicBezTo>
                  <a:cubicBezTo>
                    <a:pt x="780" y="175"/>
                    <a:pt x="605" y="0"/>
                    <a:pt x="390" y="0"/>
                  </a:cubicBezTo>
                  <a:close/>
                  <a:moveTo>
                    <a:pt x="392" y="759"/>
                  </a:moveTo>
                  <a:cubicBezTo>
                    <a:pt x="188" y="759"/>
                    <a:pt x="23" y="594"/>
                    <a:pt x="23" y="390"/>
                  </a:cubicBezTo>
                  <a:cubicBezTo>
                    <a:pt x="23" y="186"/>
                    <a:pt x="188" y="20"/>
                    <a:pt x="392" y="20"/>
                  </a:cubicBezTo>
                  <a:cubicBezTo>
                    <a:pt x="596" y="20"/>
                    <a:pt x="762" y="186"/>
                    <a:pt x="762" y="390"/>
                  </a:cubicBezTo>
                  <a:cubicBezTo>
                    <a:pt x="762" y="594"/>
                    <a:pt x="596" y="759"/>
                    <a:pt x="392" y="759"/>
                  </a:cubicBezTo>
                  <a:close/>
                </a:path>
              </a:pathLst>
            </a:custGeom>
            <a:solidFill>
              <a:schemeClr val="bg1">
                <a:lumMod val="50000"/>
              </a:schemeClr>
            </a:solidFill>
            <a:ln>
              <a:noFill/>
            </a:ln>
          </p:spPr>
          <p:txBody>
            <a:bodyPr vert="horz" wrap="square" lIns="182832" tIns="91416" rIns="182832" bIns="91416" numCol="1" anchor="t" anchorCtr="0" compatLnSpc="1">
              <a:prstTxWarp prst="textNoShape">
                <a:avLst/>
              </a:prstTxWarp>
            </a:bodyPr>
            <a:lstStyle/>
            <a:p>
              <a:endParaRPr lang="en-US" sz="4800"/>
            </a:p>
          </p:txBody>
        </p:sp>
        <p:sp>
          <p:nvSpPr>
            <p:cNvPr id="71" name="TextBox 70">
              <a:extLst>
                <a:ext uri="{FF2B5EF4-FFF2-40B4-BE49-F238E27FC236}">
                  <a16:creationId xmlns:a16="http://schemas.microsoft.com/office/drawing/2014/main" id="{E20B3E80-13EC-4A37-887A-8511CDF47905}"/>
                </a:ext>
              </a:extLst>
            </p:cNvPr>
            <p:cNvSpPr txBox="1"/>
            <p:nvPr/>
          </p:nvSpPr>
          <p:spPr>
            <a:xfrm>
              <a:off x="8248682" y="4794310"/>
              <a:ext cx="1038786" cy="403877"/>
            </a:xfrm>
            <a:prstGeom prst="rect">
              <a:avLst/>
            </a:prstGeom>
            <a:noFill/>
          </p:spPr>
          <p:txBody>
            <a:bodyPr wrap="none" rtlCol="0">
              <a:spAutoFit/>
            </a:bodyPr>
            <a:lstStyle/>
            <a:p>
              <a:pPr algn="ctr"/>
              <a:r>
                <a:rPr lang="en-US" dirty="0">
                  <a:solidFill>
                    <a:schemeClr val="bg1">
                      <a:lumMod val="50000"/>
                    </a:schemeClr>
                  </a:solidFill>
                </a:rPr>
                <a:t>Auditing</a:t>
              </a:r>
            </a:p>
          </p:txBody>
        </p:sp>
      </p:grpSp>
      <p:sp>
        <p:nvSpPr>
          <p:cNvPr id="65" name="Rectangle 64">
            <a:extLst>
              <a:ext uri="{FF2B5EF4-FFF2-40B4-BE49-F238E27FC236}">
                <a16:creationId xmlns:a16="http://schemas.microsoft.com/office/drawing/2014/main" id="{B336153C-C131-47E4-9CFB-6E0FBB62A755}"/>
              </a:ext>
            </a:extLst>
          </p:cNvPr>
          <p:cNvSpPr/>
          <p:nvPr/>
        </p:nvSpPr>
        <p:spPr>
          <a:xfrm>
            <a:off x="1719640" y="2088346"/>
            <a:ext cx="3684248" cy="339132"/>
          </a:xfrm>
          <a:prstGeom prst="rect">
            <a:avLst/>
          </a:prstGeom>
        </p:spPr>
        <p:txBody>
          <a:bodyPr wrap="square">
            <a:spAutoFit/>
          </a:bodyPr>
          <a:lstStyle/>
          <a:p>
            <a:pPr algn="ctr">
              <a:lnSpc>
                <a:spcPct val="150000"/>
              </a:lnSpc>
            </a:pPr>
            <a:r>
              <a:rPr lang="en-US" sz="1200" dirty="0">
                <a:solidFill>
                  <a:schemeClr val="accent1"/>
                </a:solidFill>
                <a:latin typeface="IBM Plex Sans Condensed" panose="020B0506050203000203" pitchFamily="34" charset="0"/>
              </a:rPr>
              <a:t>Active control external and guest user settings</a:t>
            </a:r>
          </a:p>
        </p:txBody>
      </p:sp>
      <p:sp>
        <p:nvSpPr>
          <p:cNvPr id="66" name="Rectangle 65">
            <a:extLst>
              <a:ext uri="{FF2B5EF4-FFF2-40B4-BE49-F238E27FC236}">
                <a16:creationId xmlns:a16="http://schemas.microsoft.com/office/drawing/2014/main" id="{2C82F0FB-0D66-4F2F-8853-953A84970DFF}"/>
              </a:ext>
            </a:extLst>
          </p:cNvPr>
          <p:cNvSpPr/>
          <p:nvPr/>
        </p:nvSpPr>
        <p:spPr>
          <a:xfrm>
            <a:off x="5715715" y="2082008"/>
            <a:ext cx="2322410" cy="339132"/>
          </a:xfrm>
          <a:prstGeom prst="rect">
            <a:avLst/>
          </a:prstGeom>
        </p:spPr>
        <p:txBody>
          <a:bodyPr wrap="square">
            <a:spAutoFit/>
          </a:bodyPr>
          <a:lstStyle/>
          <a:p>
            <a:pPr algn="ctr">
              <a:lnSpc>
                <a:spcPct val="150000"/>
              </a:lnSpc>
            </a:pPr>
            <a:r>
              <a:rPr lang="en-US" sz="1200" dirty="0">
                <a:solidFill>
                  <a:schemeClr val="accent3"/>
                </a:solidFill>
                <a:latin typeface="IBM Plex Sans Condensed" panose="020B0506050203000203" pitchFamily="34" charset="0"/>
              </a:rPr>
              <a:t>Management and reporting</a:t>
            </a:r>
          </a:p>
        </p:txBody>
      </p:sp>
      <p:sp>
        <p:nvSpPr>
          <p:cNvPr id="67" name="Rectangle 66">
            <a:extLst>
              <a:ext uri="{FF2B5EF4-FFF2-40B4-BE49-F238E27FC236}">
                <a16:creationId xmlns:a16="http://schemas.microsoft.com/office/drawing/2014/main" id="{71512D1F-C0AC-4B28-B37D-91C9B67B20D0}"/>
              </a:ext>
            </a:extLst>
          </p:cNvPr>
          <p:cNvSpPr/>
          <p:nvPr/>
        </p:nvSpPr>
        <p:spPr>
          <a:xfrm>
            <a:off x="3829166" y="5767742"/>
            <a:ext cx="2873341" cy="616131"/>
          </a:xfrm>
          <a:prstGeom prst="rect">
            <a:avLst/>
          </a:prstGeom>
        </p:spPr>
        <p:txBody>
          <a:bodyPr wrap="square">
            <a:spAutoFit/>
          </a:bodyPr>
          <a:lstStyle/>
          <a:p>
            <a:pPr algn="ctr">
              <a:lnSpc>
                <a:spcPct val="150000"/>
              </a:lnSpc>
            </a:pPr>
            <a:r>
              <a:rPr lang="en-US" sz="1200" dirty="0">
                <a:solidFill>
                  <a:schemeClr val="accent2"/>
                </a:solidFill>
                <a:latin typeface="IBM Plex Sans Condensed" panose="020B0506050203000203" pitchFamily="34" charset="0"/>
              </a:rPr>
              <a:t>Enabling and controlling federations</a:t>
            </a:r>
          </a:p>
          <a:p>
            <a:pPr algn="ctr">
              <a:lnSpc>
                <a:spcPct val="150000"/>
              </a:lnSpc>
            </a:pPr>
            <a:r>
              <a:rPr lang="en-US" sz="1200" dirty="0">
                <a:solidFill>
                  <a:schemeClr val="accent2"/>
                </a:solidFill>
                <a:latin typeface="IBM Plex Sans Condensed" panose="020B0506050203000203" pitchFamily="34" charset="0"/>
              </a:rPr>
              <a:t>e.g. Google</a:t>
            </a:r>
          </a:p>
        </p:txBody>
      </p:sp>
      <p:sp>
        <p:nvSpPr>
          <p:cNvPr id="68" name="Rectangle 67">
            <a:extLst>
              <a:ext uri="{FF2B5EF4-FFF2-40B4-BE49-F238E27FC236}">
                <a16:creationId xmlns:a16="http://schemas.microsoft.com/office/drawing/2014/main" id="{2ADABA1E-0D0D-47CD-8636-264128894A90}"/>
              </a:ext>
            </a:extLst>
          </p:cNvPr>
          <p:cNvSpPr/>
          <p:nvPr/>
        </p:nvSpPr>
        <p:spPr>
          <a:xfrm>
            <a:off x="7605766" y="5717634"/>
            <a:ext cx="2322410" cy="339132"/>
          </a:xfrm>
          <a:prstGeom prst="rect">
            <a:avLst/>
          </a:prstGeom>
        </p:spPr>
        <p:txBody>
          <a:bodyPr wrap="square">
            <a:spAutoFit/>
          </a:bodyPr>
          <a:lstStyle/>
          <a:p>
            <a:pPr algn="ctr">
              <a:lnSpc>
                <a:spcPct val="150000"/>
              </a:lnSpc>
            </a:pPr>
            <a:r>
              <a:rPr lang="en-US" sz="1200" dirty="0">
                <a:solidFill>
                  <a:schemeClr val="bg1">
                    <a:lumMod val="50000"/>
                  </a:schemeClr>
                </a:solidFill>
                <a:latin typeface="IBM Plex Sans Condensed" panose="020B0506050203000203" pitchFamily="34" charset="0"/>
              </a:rPr>
              <a:t>Auditing</a:t>
            </a:r>
          </a:p>
        </p:txBody>
      </p:sp>
      <p:pic>
        <p:nvPicPr>
          <p:cNvPr id="5" name="Graphic 4" descr="Single gear">
            <a:extLst>
              <a:ext uri="{FF2B5EF4-FFF2-40B4-BE49-F238E27FC236}">
                <a16:creationId xmlns:a16="http://schemas.microsoft.com/office/drawing/2014/main" id="{8D80B1F3-9BE7-4153-B96A-E0E8CBAB86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7316" y="2971800"/>
            <a:ext cx="914400" cy="914400"/>
          </a:xfrm>
          <a:prstGeom prst="rect">
            <a:avLst/>
          </a:prstGeom>
        </p:spPr>
      </p:pic>
      <p:pic>
        <p:nvPicPr>
          <p:cNvPr id="7" name="Graphic 6" descr="Handshake">
            <a:extLst>
              <a:ext uri="{FF2B5EF4-FFF2-40B4-BE49-F238E27FC236}">
                <a16:creationId xmlns:a16="http://schemas.microsoft.com/office/drawing/2014/main" id="{87FADE5A-EE42-468F-9CB9-9D1394C66C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11132" y="4110250"/>
            <a:ext cx="914400" cy="914400"/>
          </a:xfrm>
          <a:prstGeom prst="rect">
            <a:avLst/>
          </a:prstGeom>
        </p:spPr>
      </p:pic>
      <p:pic>
        <p:nvPicPr>
          <p:cNvPr id="9" name="Graphic 8" descr="Hierarchy">
            <a:extLst>
              <a:ext uri="{FF2B5EF4-FFF2-40B4-BE49-F238E27FC236}">
                <a16:creationId xmlns:a16="http://schemas.microsoft.com/office/drawing/2014/main" id="{E77C368A-B573-4CA0-918C-CCFB9A174C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16019" y="2938762"/>
            <a:ext cx="914400" cy="914400"/>
          </a:xfrm>
          <a:prstGeom prst="rect">
            <a:avLst/>
          </a:prstGeom>
        </p:spPr>
      </p:pic>
      <p:pic>
        <p:nvPicPr>
          <p:cNvPr id="11" name="Graphic 10" descr="Target Audience">
            <a:extLst>
              <a:ext uri="{FF2B5EF4-FFF2-40B4-BE49-F238E27FC236}">
                <a16:creationId xmlns:a16="http://schemas.microsoft.com/office/drawing/2014/main" id="{7681D9A4-24E4-45B7-A9A2-907C59E4B6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31116" y="4024025"/>
            <a:ext cx="1086850" cy="1086850"/>
          </a:xfrm>
          <a:prstGeom prst="rect">
            <a:avLst/>
          </a:prstGeom>
        </p:spPr>
      </p:pic>
    </p:spTree>
    <p:extLst>
      <p:ext uri="{BB962C8B-B14F-4D97-AF65-F5344CB8AC3E}">
        <p14:creationId xmlns:p14="http://schemas.microsoft.com/office/powerpoint/2010/main" val="2825974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9669A-A87D-4B55-8A4C-0631FC8451D6}"/>
              </a:ext>
            </a:extLst>
          </p:cNvPr>
          <p:cNvSpPr>
            <a:spLocks noGrp="1"/>
          </p:cNvSpPr>
          <p:nvPr>
            <p:ph type="title"/>
          </p:nvPr>
        </p:nvSpPr>
        <p:spPr/>
        <p:txBody>
          <a:bodyPr/>
          <a:lstStyle/>
          <a:p>
            <a:r>
              <a:rPr lang="en-US" dirty="0"/>
              <a:t>THANK YOU</a:t>
            </a:r>
          </a:p>
        </p:txBody>
      </p:sp>
      <p:grpSp>
        <p:nvGrpSpPr>
          <p:cNvPr id="6" name="Group 5">
            <a:extLst>
              <a:ext uri="{FF2B5EF4-FFF2-40B4-BE49-F238E27FC236}">
                <a16:creationId xmlns:a16="http://schemas.microsoft.com/office/drawing/2014/main" id="{8446A82D-014F-46CA-9F8F-52077A060B1F}"/>
              </a:ext>
            </a:extLst>
          </p:cNvPr>
          <p:cNvGrpSpPr/>
          <p:nvPr/>
        </p:nvGrpSpPr>
        <p:grpSpPr>
          <a:xfrm>
            <a:off x="790107" y="1997995"/>
            <a:ext cx="10563693" cy="4534885"/>
            <a:chOff x="1500862" y="4012445"/>
            <a:chExt cx="21403214" cy="9188180"/>
          </a:xfrm>
        </p:grpSpPr>
        <p:pic>
          <p:nvPicPr>
            <p:cNvPr id="3" name="Picture Placeholder 3">
              <a:extLst>
                <a:ext uri="{FF2B5EF4-FFF2-40B4-BE49-F238E27FC236}">
                  <a16:creationId xmlns:a16="http://schemas.microsoft.com/office/drawing/2014/main" id="{9203AD0D-D115-4EAE-9CF3-B540B32853DA}"/>
                </a:ext>
              </a:extLst>
            </p:cNvPr>
            <p:cNvPicPr>
              <a:picLocks noChangeAspect="1"/>
            </p:cNvPicPr>
            <p:nvPr/>
          </p:nvPicPr>
          <p:blipFill>
            <a:blip r:embed="rId2">
              <a:extLst>
                <a:ext uri="{28A0092B-C50C-407E-A947-70E740481C1C}">
                  <a14:useLocalDpi xmlns:a14="http://schemas.microsoft.com/office/drawing/2010/main" val="0"/>
                </a:ext>
              </a:extLst>
            </a:blip>
            <a:srcRect t="20842" b="20842"/>
            <a:stretch/>
          </p:blipFill>
          <p:spPr>
            <a:xfrm>
              <a:off x="1500862" y="4012445"/>
              <a:ext cx="21403214" cy="8327640"/>
            </a:xfrm>
            <a:prstGeom prst="rect">
              <a:avLst/>
            </a:prstGeom>
          </p:spPr>
        </p:pic>
        <p:sp>
          <p:nvSpPr>
            <p:cNvPr id="4" name="Rectangle 3">
              <a:extLst>
                <a:ext uri="{FF2B5EF4-FFF2-40B4-BE49-F238E27FC236}">
                  <a16:creationId xmlns:a16="http://schemas.microsoft.com/office/drawing/2014/main" id="{5D94F6D3-ABBF-48C6-8B30-3BB29346862A}"/>
                </a:ext>
              </a:extLst>
            </p:cNvPr>
            <p:cNvSpPr/>
            <p:nvPr/>
          </p:nvSpPr>
          <p:spPr>
            <a:xfrm>
              <a:off x="3377341" y="9818945"/>
              <a:ext cx="5985166" cy="3381680"/>
            </a:xfrm>
            <a:prstGeom prst="rect">
              <a:avLst/>
            </a:prstGeom>
            <a:solidFill>
              <a:schemeClr val="tx1">
                <a:lumMod val="85000"/>
                <a:lumOff val="1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IBM Plex Sans Condensed" panose="020B0506050203000203" pitchFamily="34" charset="0"/>
              </a:endParaRPr>
            </a:p>
          </p:txBody>
        </p:sp>
        <p:sp>
          <p:nvSpPr>
            <p:cNvPr id="5" name="Rectángulo 25">
              <a:extLst>
                <a:ext uri="{FF2B5EF4-FFF2-40B4-BE49-F238E27FC236}">
                  <a16:creationId xmlns:a16="http://schemas.microsoft.com/office/drawing/2014/main" id="{D398C5E8-99C4-46F5-8239-E23E5AD596E3}"/>
                </a:ext>
              </a:extLst>
            </p:cNvPr>
            <p:cNvSpPr/>
            <p:nvPr/>
          </p:nvSpPr>
          <p:spPr>
            <a:xfrm>
              <a:off x="3920326" y="10595782"/>
              <a:ext cx="4899193" cy="1496615"/>
            </a:xfrm>
            <a:prstGeom prst="rect">
              <a:avLst/>
            </a:prstGeom>
          </p:spPr>
          <p:txBody>
            <a:bodyPr wrap="square">
              <a:spAutoFit/>
            </a:bodyPr>
            <a:lstStyle/>
            <a:p>
              <a:r>
                <a:rPr lang="es-MX" sz="1400" dirty="0">
                  <a:solidFill>
                    <a:schemeClr val="bg1"/>
                  </a:solidFill>
                  <a:latin typeface="IBM Plex Sans Condensed" panose="020B0506050203000203" pitchFamily="34" charset="0"/>
                </a:rPr>
                <a:t>Adis Jugo</a:t>
              </a:r>
              <a:br>
                <a:rPr lang="es-MX" sz="1400" dirty="0">
                  <a:solidFill>
                    <a:schemeClr val="bg1"/>
                  </a:solidFill>
                  <a:latin typeface="IBM Plex Sans Condensed" panose="020B0506050203000203" pitchFamily="34" charset="0"/>
                </a:rPr>
              </a:br>
              <a:r>
                <a:rPr lang="es-MX" sz="1400" dirty="0">
                  <a:solidFill>
                    <a:schemeClr val="bg1"/>
                  </a:solidFill>
                  <a:latin typeface="IBM Plex Sans Condensed" panose="020B0506050203000203" pitchFamily="34" charset="0"/>
                </a:rPr>
                <a:t>adis.jugo@teamsconsulting.eu</a:t>
              </a:r>
              <a:br>
                <a:rPr lang="es-MX" sz="1400" dirty="0">
                  <a:solidFill>
                    <a:schemeClr val="bg1"/>
                  </a:solidFill>
                  <a:latin typeface="IBM Plex Sans Condensed" panose="020B0506050203000203" pitchFamily="34" charset="0"/>
                </a:rPr>
              </a:br>
              <a:r>
                <a:rPr lang="es-MX" sz="1400" dirty="0" err="1">
                  <a:solidFill>
                    <a:schemeClr val="bg1"/>
                  </a:solidFill>
                  <a:latin typeface="IBM Plex Sans Condensed" panose="020B0506050203000203" pitchFamily="34" charset="0"/>
                </a:rPr>
                <a:t>twitter</a:t>
              </a:r>
              <a:r>
                <a:rPr lang="es-MX" sz="1400" dirty="0">
                  <a:solidFill>
                    <a:schemeClr val="bg1"/>
                  </a:solidFill>
                  <a:latin typeface="IBM Plex Sans Condensed" panose="020B0506050203000203" pitchFamily="34" charset="0"/>
                </a:rPr>
                <a:t>: @adisjugo</a:t>
              </a:r>
            </a:p>
          </p:txBody>
        </p:sp>
      </p:grpSp>
      <p:sp>
        <p:nvSpPr>
          <p:cNvPr id="8" name="Text Placeholder 14">
            <a:extLst>
              <a:ext uri="{FF2B5EF4-FFF2-40B4-BE49-F238E27FC236}">
                <a16:creationId xmlns:a16="http://schemas.microsoft.com/office/drawing/2014/main" id="{183661E2-9498-44F2-8D66-422A39769D40}"/>
              </a:ext>
            </a:extLst>
          </p:cNvPr>
          <p:cNvSpPr txBox="1">
            <a:spLocks/>
          </p:cNvSpPr>
          <p:nvPr/>
        </p:nvSpPr>
        <p:spPr>
          <a:xfrm>
            <a:off x="833438" y="1241425"/>
            <a:ext cx="10525125" cy="379413"/>
          </a:xfrm>
          <a:prstGeom prst="rect">
            <a:avLst/>
          </a:prstGeom>
        </p:spPr>
        <p:txBody>
          <a:bodyPr>
            <a:normAutofit/>
          </a:bodyPr>
          <a:lstStyle>
            <a:lvl1pPr marL="228600" indent="-228600" algn="ctr" defTabSz="914400" rtl="0" eaLnBrk="1" latinLnBrk="0" hangingPunct="1">
              <a:lnSpc>
                <a:spcPct val="90000"/>
              </a:lnSpc>
              <a:spcBef>
                <a:spcPts val="1000"/>
              </a:spcBef>
              <a:buClr>
                <a:schemeClr val="accent1"/>
              </a:buClr>
              <a:buFont typeface="Wingdings" panose="05000000000000000000" pitchFamily="2" charset="2"/>
              <a:buNone/>
              <a:defRPr sz="1600" kern="1200">
                <a:solidFill>
                  <a:schemeClr val="tx1"/>
                </a:solidFill>
                <a:latin typeface="IBM Plex Sans Condensed Light" panose="020B0406050203000203"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IBM Plex Sans Condensed" panose="020B0506050203000203"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Wingdings" panose="05000000000000000000" pitchFamily="2" charset="2"/>
              <a:buChar char="§"/>
              <a:defRPr sz="1600" kern="1200">
                <a:solidFill>
                  <a:schemeClr val="tx1"/>
                </a:solidFill>
                <a:latin typeface="IBM Plex Sans Condensed" panose="020B0506050203000203"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solidFill>
                <a:latin typeface="IBM Plex Sans Condensed" panose="020B0506050203000203"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solidFill>
                <a:latin typeface="IBM Plex Sans Condensed" panose="020B0506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 THERE ARE ANY QUESTIONS, PLEASE DO NOT HESITATE TO CONTACT ME</a:t>
            </a:r>
          </a:p>
        </p:txBody>
      </p:sp>
    </p:spTree>
    <p:extLst>
      <p:ext uri="{BB962C8B-B14F-4D97-AF65-F5344CB8AC3E}">
        <p14:creationId xmlns:p14="http://schemas.microsoft.com/office/powerpoint/2010/main" val="4122613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PT" dirty="0" err="1"/>
              <a:t>Our</a:t>
            </a:r>
            <a:r>
              <a:rPr lang="pt-PT" dirty="0"/>
              <a:t> Sponsors</a:t>
            </a:r>
            <a:endParaRPr lang="en-US" dirty="0"/>
          </a:p>
        </p:txBody>
      </p:sp>
      <p:sp>
        <p:nvSpPr>
          <p:cNvPr id="15" name="TextBox 14">
            <a:extLst>
              <a:ext uri="{FF2B5EF4-FFF2-40B4-BE49-F238E27FC236}">
                <a16:creationId xmlns:a16="http://schemas.microsoft.com/office/drawing/2014/main" id="{FB1EF77B-584F-41D9-A58D-9D7829D4BD6D}"/>
              </a:ext>
            </a:extLst>
          </p:cNvPr>
          <p:cNvSpPr txBox="1"/>
          <p:nvPr/>
        </p:nvSpPr>
        <p:spPr>
          <a:xfrm>
            <a:off x="348334" y="1588293"/>
            <a:ext cx="1427955" cy="369332"/>
          </a:xfrm>
          <a:prstGeom prst="rect">
            <a:avLst/>
          </a:prstGeom>
          <a:noFill/>
        </p:spPr>
        <p:txBody>
          <a:bodyPr wrap="none" lIns="0" tIns="0" rIns="0" bIns="0" rtlCol="0" anchor="t">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70" normalizeH="0" baseline="0" noProof="0" dirty="0">
                <a:ln>
                  <a:noFill/>
                </a:ln>
                <a:solidFill>
                  <a:prstClr val="black">
                    <a:lumMod val="65000"/>
                    <a:lumOff val="35000"/>
                  </a:prstClr>
                </a:solidFill>
                <a:effectLst/>
                <a:uLnTx/>
                <a:uFillTx/>
                <a:latin typeface="Segoe UI Semibold"/>
                <a:ea typeface="+mn-ea"/>
                <a:cs typeface="Segoe UI Semibold"/>
              </a:rPr>
              <a:t>DIAMOND</a:t>
            </a:r>
            <a:endParaRPr kumimoji="0" lang="en-US" sz="1800" b="0" i="0" u="none" strike="noStrike" kern="1200" cap="none" spc="0" normalizeH="0" baseline="0" noProof="0" dirty="0">
              <a:ln>
                <a:noFill/>
              </a:ln>
              <a:solidFill>
                <a:prstClr val="black">
                  <a:lumMod val="65000"/>
                  <a:lumOff val="35000"/>
                </a:prst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0A24A769-3BCC-4D7A-A0FF-601E13B1C069}"/>
              </a:ext>
            </a:extLst>
          </p:cNvPr>
          <p:cNvSpPr txBox="1"/>
          <p:nvPr/>
        </p:nvSpPr>
        <p:spPr>
          <a:xfrm>
            <a:off x="361687" y="3875434"/>
            <a:ext cx="1800749" cy="369332"/>
          </a:xfrm>
          <a:prstGeom prst="rect">
            <a:avLst/>
          </a:prstGeom>
          <a:noFill/>
        </p:spPr>
        <p:txBody>
          <a:bodyPr wrap="none" lIns="0" tIns="0" rIns="0" bIns="0" rtlCol="0">
            <a:spAutoFit/>
          </a:bodyPr>
          <a:lstStyle>
            <a:defPPr>
              <a:defRPr lang="en-US"/>
            </a:defPPr>
            <a:lvl1pPr>
              <a:defRPr sz="2400" spc="-7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7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COMMUNITY</a:t>
            </a:r>
            <a:endParaRPr kumimoji="0" lang="en-US" sz="2400" b="0" i="0" u="none" strike="noStrike" kern="1200" cap="none" spc="-70" normalizeH="0" baseline="0" noProof="0" dirty="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endParaRPr>
          </a:p>
        </p:txBody>
      </p:sp>
      <p:pic>
        <p:nvPicPr>
          <p:cNvPr id="2" name="Picture 10" descr="Logo, company name&#10;&#10;Description automatically generated">
            <a:extLst>
              <a:ext uri="{FF2B5EF4-FFF2-40B4-BE49-F238E27FC236}">
                <a16:creationId xmlns:a16="http://schemas.microsoft.com/office/drawing/2014/main" id="{03D11C97-545C-4E7C-AA8D-B054BE5ED6FF}"/>
              </a:ext>
            </a:extLst>
          </p:cNvPr>
          <p:cNvPicPr>
            <a:picLocks noChangeAspect="1"/>
          </p:cNvPicPr>
          <p:nvPr/>
        </p:nvPicPr>
        <p:blipFill>
          <a:blip r:embed="rId3"/>
          <a:stretch>
            <a:fillRect/>
          </a:stretch>
        </p:blipFill>
        <p:spPr>
          <a:xfrm>
            <a:off x="349037" y="2134675"/>
            <a:ext cx="2744743" cy="1440180"/>
          </a:xfrm>
          <a:prstGeom prst="rect">
            <a:avLst/>
          </a:prstGeom>
        </p:spPr>
      </p:pic>
      <p:pic>
        <p:nvPicPr>
          <p:cNvPr id="11" name="Picture 11" descr="A picture containing logo&#10;&#10;Description automatically generated">
            <a:extLst>
              <a:ext uri="{FF2B5EF4-FFF2-40B4-BE49-F238E27FC236}">
                <a16:creationId xmlns:a16="http://schemas.microsoft.com/office/drawing/2014/main" id="{4871A3AC-7D71-4997-A73A-258B37701AE4}"/>
              </a:ext>
            </a:extLst>
          </p:cNvPr>
          <p:cNvPicPr>
            <a:picLocks noChangeAspect="1"/>
          </p:cNvPicPr>
          <p:nvPr/>
        </p:nvPicPr>
        <p:blipFill>
          <a:blip r:embed="rId4"/>
          <a:stretch>
            <a:fillRect/>
          </a:stretch>
        </p:blipFill>
        <p:spPr>
          <a:xfrm>
            <a:off x="3427023" y="2134675"/>
            <a:ext cx="2744743" cy="1440180"/>
          </a:xfrm>
          <a:prstGeom prst="rect">
            <a:avLst/>
          </a:prstGeom>
        </p:spPr>
      </p:pic>
      <p:pic>
        <p:nvPicPr>
          <p:cNvPr id="12" name="Picture 12" descr="A picture containing logo&#10;&#10;Description automatically generated">
            <a:extLst>
              <a:ext uri="{FF2B5EF4-FFF2-40B4-BE49-F238E27FC236}">
                <a16:creationId xmlns:a16="http://schemas.microsoft.com/office/drawing/2014/main" id="{78318B5F-FFE6-477B-97E3-E5B79D3F61A5}"/>
              </a:ext>
            </a:extLst>
          </p:cNvPr>
          <p:cNvPicPr>
            <a:picLocks noChangeAspect="1"/>
          </p:cNvPicPr>
          <p:nvPr/>
        </p:nvPicPr>
        <p:blipFill>
          <a:blip r:embed="rId5"/>
          <a:stretch>
            <a:fillRect/>
          </a:stretch>
        </p:blipFill>
        <p:spPr>
          <a:xfrm>
            <a:off x="361569" y="4489036"/>
            <a:ext cx="1806779" cy="947980"/>
          </a:xfrm>
          <a:prstGeom prst="rect">
            <a:avLst/>
          </a:prstGeom>
        </p:spPr>
      </p:pic>
      <p:pic>
        <p:nvPicPr>
          <p:cNvPr id="13" name="Picture 13" descr="Logo, company name&#10;&#10;Description automatically generated">
            <a:extLst>
              <a:ext uri="{FF2B5EF4-FFF2-40B4-BE49-F238E27FC236}">
                <a16:creationId xmlns:a16="http://schemas.microsoft.com/office/drawing/2014/main" id="{5485CAEA-F509-4FE6-BBFA-E5E4447A35B9}"/>
              </a:ext>
            </a:extLst>
          </p:cNvPr>
          <p:cNvPicPr>
            <a:picLocks noChangeAspect="1"/>
          </p:cNvPicPr>
          <p:nvPr/>
        </p:nvPicPr>
        <p:blipFill>
          <a:blip r:embed="rId6"/>
          <a:stretch>
            <a:fillRect/>
          </a:stretch>
        </p:blipFill>
        <p:spPr>
          <a:xfrm>
            <a:off x="2298649" y="4489037"/>
            <a:ext cx="1806779" cy="947980"/>
          </a:xfrm>
          <a:prstGeom prst="rect">
            <a:avLst/>
          </a:prstGeom>
        </p:spPr>
      </p:pic>
      <p:pic>
        <p:nvPicPr>
          <p:cNvPr id="14" name="Picture 15" descr="Logo, company name&#10;&#10;Description automatically generated">
            <a:extLst>
              <a:ext uri="{FF2B5EF4-FFF2-40B4-BE49-F238E27FC236}">
                <a16:creationId xmlns:a16="http://schemas.microsoft.com/office/drawing/2014/main" id="{C7AE82D2-1F78-48FA-BF02-D65C9673901B}"/>
              </a:ext>
            </a:extLst>
          </p:cNvPr>
          <p:cNvPicPr>
            <a:picLocks noChangeAspect="1"/>
          </p:cNvPicPr>
          <p:nvPr/>
        </p:nvPicPr>
        <p:blipFill>
          <a:blip r:embed="rId7"/>
          <a:stretch>
            <a:fillRect/>
          </a:stretch>
        </p:blipFill>
        <p:spPr>
          <a:xfrm>
            <a:off x="4235727" y="4489036"/>
            <a:ext cx="1806779" cy="947980"/>
          </a:xfrm>
          <a:prstGeom prst="rect">
            <a:avLst/>
          </a:prstGeom>
        </p:spPr>
      </p:pic>
      <p:pic>
        <p:nvPicPr>
          <p:cNvPr id="16" name="Picture 16" descr="Logo, company name&#10;&#10;Description automatically generated">
            <a:extLst>
              <a:ext uri="{FF2B5EF4-FFF2-40B4-BE49-F238E27FC236}">
                <a16:creationId xmlns:a16="http://schemas.microsoft.com/office/drawing/2014/main" id="{FC39D5B6-AC65-4F04-90EC-EC0B4BAD9C5F}"/>
              </a:ext>
            </a:extLst>
          </p:cNvPr>
          <p:cNvPicPr>
            <a:picLocks noChangeAspect="1"/>
          </p:cNvPicPr>
          <p:nvPr/>
        </p:nvPicPr>
        <p:blipFill>
          <a:blip r:embed="rId8"/>
          <a:stretch>
            <a:fillRect/>
          </a:stretch>
        </p:blipFill>
        <p:spPr>
          <a:xfrm>
            <a:off x="6172808" y="4489036"/>
            <a:ext cx="1806779" cy="947980"/>
          </a:xfrm>
          <a:prstGeom prst="rect">
            <a:avLst/>
          </a:prstGeom>
        </p:spPr>
      </p:pic>
      <p:pic>
        <p:nvPicPr>
          <p:cNvPr id="17" name="Picture 17" descr="Logo, company name&#10;&#10;Description automatically generated">
            <a:extLst>
              <a:ext uri="{FF2B5EF4-FFF2-40B4-BE49-F238E27FC236}">
                <a16:creationId xmlns:a16="http://schemas.microsoft.com/office/drawing/2014/main" id="{31F792C2-7F1B-446D-A3A8-2BEB573B63DC}"/>
              </a:ext>
            </a:extLst>
          </p:cNvPr>
          <p:cNvPicPr>
            <a:picLocks noChangeAspect="1"/>
          </p:cNvPicPr>
          <p:nvPr/>
        </p:nvPicPr>
        <p:blipFill>
          <a:blip r:embed="rId9"/>
          <a:stretch>
            <a:fillRect/>
          </a:stretch>
        </p:blipFill>
        <p:spPr>
          <a:xfrm>
            <a:off x="8109886" y="4489036"/>
            <a:ext cx="1806779" cy="947980"/>
          </a:xfrm>
          <a:prstGeom prst="rect">
            <a:avLst/>
          </a:prstGeom>
        </p:spPr>
      </p:pic>
      <p:pic>
        <p:nvPicPr>
          <p:cNvPr id="18" name="Picture 19" descr="Logo, company name&#10;&#10;Description automatically generated">
            <a:extLst>
              <a:ext uri="{FF2B5EF4-FFF2-40B4-BE49-F238E27FC236}">
                <a16:creationId xmlns:a16="http://schemas.microsoft.com/office/drawing/2014/main" id="{5FE4B1BD-2057-4898-952B-C1E17D53731D}"/>
              </a:ext>
            </a:extLst>
          </p:cNvPr>
          <p:cNvPicPr>
            <a:picLocks noChangeAspect="1"/>
          </p:cNvPicPr>
          <p:nvPr/>
        </p:nvPicPr>
        <p:blipFill>
          <a:blip r:embed="rId10"/>
          <a:stretch>
            <a:fillRect/>
          </a:stretch>
        </p:blipFill>
        <p:spPr>
          <a:xfrm>
            <a:off x="10055173" y="4489036"/>
            <a:ext cx="1831402" cy="947979"/>
          </a:xfrm>
          <a:prstGeom prst="rect">
            <a:avLst/>
          </a:prstGeom>
        </p:spPr>
      </p:pic>
    </p:spTree>
    <p:extLst>
      <p:ext uri="{BB962C8B-B14F-4D97-AF65-F5344CB8AC3E}">
        <p14:creationId xmlns:p14="http://schemas.microsoft.com/office/powerpoint/2010/main" val="32389608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24023" r="23341" b="6518"/>
          <a:stretch/>
        </p:blipFill>
        <p:spPr>
          <a:xfrm>
            <a:off x="1588" y="-505602"/>
            <a:ext cx="12188825" cy="7362709"/>
          </a:xfrm>
          <a:prstGeom prst="rect">
            <a:avLst/>
          </a:prstGeom>
        </p:spPr>
      </p:pic>
      <p:sp>
        <p:nvSpPr>
          <p:cNvPr id="8" name="Rectangle 7"/>
          <p:cNvSpPr/>
          <p:nvPr/>
        </p:nvSpPr>
        <p:spPr bwMode="auto">
          <a:xfrm>
            <a:off x="224638" y="-18964"/>
            <a:ext cx="7347120" cy="4063426"/>
          </a:xfrm>
          <a:prstGeom prst="rect">
            <a:avLst/>
          </a:prstGeom>
          <a:solidFill>
            <a:srgbClr val="000000">
              <a:alpha val="4902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defTabSz="913894">
              <a:defRPr/>
            </a:pPr>
            <a:r>
              <a:rPr lang="bs-Latn-BA" sz="2799" dirty="0">
                <a:solidFill>
                  <a:srgbClr val="FFFFFF"/>
                </a:solidFill>
                <a:latin typeface="IBM Plex Sans Condensed" panose="020B0506050203000203" pitchFamily="34" charset="0"/>
              </a:rPr>
              <a:t>Adis Jugo</a:t>
            </a:r>
          </a:p>
          <a:p>
            <a:pPr defTabSz="913894">
              <a:defRPr/>
            </a:pPr>
            <a:endParaRPr lang="bs-Latn-BA" sz="2799" dirty="0">
              <a:solidFill>
                <a:srgbClr val="FFFFFF"/>
              </a:solidFill>
              <a:latin typeface="IBM Plex Sans Condensed" panose="020B0506050203000203" pitchFamily="34" charset="0"/>
            </a:endParaRPr>
          </a:p>
          <a:p>
            <a:pPr defTabSz="913894">
              <a:defRPr/>
            </a:pPr>
            <a:r>
              <a:rPr lang="en-US" sz="1600" dirty="0">
                <a:solidFill>
                  <a:srgbClr val="FFFFFF"/>
                </a:solidFill>
                <a:latin typeface="IBM Plex Sans Condensed" panose="020B0506050203000203" pitchFamily="34" charset="0"/>
              </a:rPr>
              <a:t>CEO and Founder of Nubelus (</a:t>
            </a:r>
            <a:r>
              <a:rPr lang="en-US" sz="1600" dirty="0">
                <a:solidFill>
                  <a:srgbClr val="FFFFFF"/>
                </a:solidFill>
                <a:latin typeface="IBM Plex Sans Condensed" panose="020B0506050203000203" pitchFamily="34" charset="0"/>
                <a:hlinkClick r:id="rId4"/>
              </a:rPr>
              <a:t>www.nubelus.com</a:t>
            </a:r>
            <a:r>
              <a:rPr lang="en-US" sz="1600" dirty="0">
                <a:solidFill>
                  <a:srgbClr val="FFFFFF"/>
                </a:solidFill>
                <a:latin typeface="IBM Plex Sans Condensed" panose="020B0506050203000203" pitchFamily="34" charset="0"/>
              </a:rPr>
              <a:t>)</a:t>
            </a:r>
          </a:p>
          <a:p>
            <a:pPr defTabSz="913894">
              <a:defRPr/>
            </a:pPr>
            <a:r>
              <a:rPr lang="en-US" sz="1600" dirty="0">
                <a:solidFill>
                  <a:srgbClr val="FFFFFF"/>
                </a:solidFill>
                <a:latin typeface="IBM Plex Sans Condensed" panose="020B0506050203000203" pitchFamily="34" charset="0"/>
              </a:rPr>
              <a:t>CEO and founder of Teams Consulting (</a:t>
            </a:r>
            <a:r>
              <a:rPr lang="en-US" sz="1600" dirty="0">
                <a:solidFill>
                  <a:srgbClr val="FFFFFF"/>
                </a:solidFill>
                <a:latin typeface="IBM Plex Sans Condensed" panose="020B0506050203000203" pitchFamily="34" charset="0"/>
                <a:hlinkClick r:id="rId5"/>
              </a:rPr>
              <a:t>www.teamsconsulting.eu</a:t>
            </a:r>
            <a:r>
              <a:rPr lang="en-US" sz="1600" dirty="0">
                <a:solidFill>
                  <a:srgbClr val="FFFFFF"/>
                </a:solidFill>
                <a:latin typeface="IBM Plex Sans Condensed" panose="020B0506050203000203" pitchFamily="34" charset="0"/>
              </a:rPr>
              <a:t>)</a:t>
            </a:r>
          </a:p>
          <a:p>
            <a:pPr defTabSz="913894">
              <a:defRPr/>
            </a:pPr>
            <a:r>
              <a:rPr lang="en-US" sz="1600" dirty="0">
                <a:solidFill>
                  <a:srgbClr val="FFFFFF"/>
                </a:solidFill>
                <a:latin typeface="IBM Plex Sans Condensed" panose="020B0506050203000203" pitchFamily="34" charset="0"/>
              </a:rPr>
              <a:t>Firmly believes in leading people by trust and example</a:t>
            </a:r>
          </a:p>
          <a:p>
            <a:pPr defTabSz="913894">
              <a:defRPr/>
            </a:pPr>
            <a:r>
              <a:rPr lang="en-US" sz="1600" dirty="0">
                <a:solidFill>
                  <a:srgbClr val="FFFFFF"/>
                </a:solidFill>
                <a:latin typeface="IBM Plex Sans Condensed" panose="020B0506050203000203" pitchFamily="34" charset="0"/>
              </a:rPr>
              <a:t>Microsoft Regional Director</a:t>
            </a:r>
          </a:p>
          <a:p>
            <a:pPr defTabSz="913894">
              <a:defRPr/>
            </a:pPr>
            <a:r>
              <a:rPr lang="bs-Latn-BA" sz="1600" dirty="0">
                <a:solidFill>
                  <a:srgbClr val="FFFFFF"/>
                </a:solidFill>
                <a:latin typeface="IBM Plex Sans Condensed" panose="020B0506050203000203" pitchFamily="34" charset="0"/>
              </a:rPr>
              <a:t>Microsoft MVP O</a:t>
            </a:r>
            <a:r>
              <a:rPr lang="en-US" sz="1600" dirty="0" err="1">
                <a:solidFill>
                  <a:srgbClr val="FFFFFF"/>
                </a:solidFill>
                <a:latin typeface="IBM Plex Sans Condensed" panose="020B0506050203000203" pitchFamily="34" charset="0"/>
              </a:rPr>
              <a:t>ffice</a:t>
            </a:r>
            <a:r>
              <a:rPr lang="en-US" sz="1600" dirty="0">
                <a:solidFill>
                  <a:srgbClr val="FFFFFF"/>
                </a:solidFill>
                <a:latin typeface="IBM Plex Sans Condensed" panose="020B0506050203000203" pitchFamily="34" charset="0"/>
              </a:rPr>
              <a:t> Apps and Services</a:t>
            </a:r>
          </a:p>
          <a:p>
            <a:pPr defTabSz="913894">
              <a:defRPr/>
            </a:pPr>
            <a:r>
              <a:rPr lang="en-US" sz="1600" dirty="0">
                <a:solidFill>
                  <a:srgbClr val="FFFFFF"/>
                </a:solidFill>
                <a:latin typeface="IBM Plex Sans Condensed" panose="020B0506050203000203" pitchFamily="34" charset="0"/>
              </a:rPr>
              <a:t>Microsoft MVP Azure</a:t>
            </a:r>
          </a:p>
          <a:p>
            <a:pPr defTabSz="913894">
              <a:defRPr/>
            </a:pPr>
            <a:r>
              <a:rPr lang="en-US" sz="1600" dirty="0">
                <a:solidFill>
                  <a:srgbClr val="FFFFFF"/>
                </a:solidFill>
                <a:latin typeface="IBM Plex Sans Condensed" panose="020B0506050203000203" pitchFamily="34" charset="0"/>
              </a:rPr>
              <a:t>Mastermind behind European Collaboration Summit (</a:t>
            </a:r>
            <a:r>
              <a:rPr lang="en-US" sz="1600" dirty="0">
                <a:solidFill>
                  <a:srgbClr val="FFFFFF"/>
                </a:solidFill>
                <a:latin typeface="IBM Plex Sans Condensed" panose="020B0506050203000203" pitchFamily="34" charset="0"/>
                <a:hlinkClick r:id="rId6"/>
              </a:rPr>
              <a:t>www.collabsummit.eu</a:t>
            </a:r>
            <a:r>
              <a:rPr lang="en-US" sz="1600" dirty="0">
                <a:solidFill>
                  <a:srgbClr val="FFFFFF"/>
                </a:solidFill>
                <a:latin typeface="IBM Plex Sans Condensed" panose="020B0506050203000203" pitchFamily="34" charset="0"/>
              </a:rPr>
              <a:t>)</a:t>
            </a:r>
          </a:p>
          <a:p>
            <a:pPr defTabSz="913894">
              <a:defRPr/>
            </a:pPr>
            <a:r>
              <a:rPr lang="en-US" sz="1600" dirty="0">
                <a:solidFill>
                  <a:srgbClr val="FFFFFF"/>
                </a:solidFill>
                <a:latin typeface="IBM Plex Sans Condensed" panose="020B0506050203000203" pitchFamily="34" charset="0"/>
              </a:rPr>
              <a:t>Mastermind behind European Cloud Summit (</a:t>
            </a:r>
            <a:r>
              <a:rPr lang="en-US" sz="1600" dirty="0">
                <a:solidFill>
                  <a:srgbClr val="FFFFFF"/>
                </a:solidFill>
                <a:latin typeface="IBM Plex Sans Condensed" panose="020B0506050203000203" pitchFamily="34" charset="0"/>
                <a:hlinkClick r:id="rId7"/>
              </a:rPr>
              <a:t>www.cloudsummit.eu</a:t>
            </a:r>
            <a:r>
              <a:rPr lang="en-US" sz="1600" dirty="0">
                <a:solidFill>
                  <a:srgbClr val="FFFFFF"/>
                </a:solidFill>
                <a:latin typeface="IBM Plex Sans Condensed" panose="020B0506050203000203" pitchFamily="34" charset="0"/>
              </a:rPr>
              <a:t>)</a:t>
            </a:r>
          </a:p>
          <a:p>
            <a:pPr defTabSz="913894">
              <a:defRPr/>
            </a:pPr>
            <a:r>
              <a:rPr lang="en-US" sz="1600" dirty="0">
                <a:solidFill>
                  <a:srgbClr val="FFFFFF"/>
                </a:solidFill>
                <a:latin typeface="IBM Plex Sans Condensed" panose="020B0506050203000203" pitchFamily="34" charset="0"/>
              </a:rPr>
              <a:t>Editor in chief of #COLLABMAGAZINE (</a:t>
            </a:r>
            <a:r>
              <a:rPr lang="en-US" sz="1600" dirty="0">
                <a:solidFill>
                  <a:srgbClr val="FFFFFF"/>
                </a:solidFill>
                <a:latin typeface="IBM Plex Sans Condensed" panose="020B0506050203000203" pitchFamily="34" charset="0"/>
                <a:hlinkClick r:id="rId8"/>
              </a:rPr>
              <a:t>www.collabmagazine.com</a:t>
            </a:r>
            <a:r>
              <a:rPr lang="en-US" sz="1600" dirty="0">
                <a:solidFill>
                  <a:srgbClr val="FFFFFF"/>
                </a:solidFill>
                <a:latin typeface="IBM Plex Sans Condensed" panose="020B0506050203000203" pitchFamily="34" charset="0"/>
              </a:rPr>
              <a:t>)</a:t>
            </a:r>
          </a:p>
          <a:p>
            <a:pPr defTabSz="913894">
              <a:defRPr/>
            </a:pPr>
            <a:r>
              <a:rPr lang="en-US" sz="1600" dirty="0">
                <a:solidFill>
                  <a:srgbClr val="FFFFFF"/>
                </a:solidFill>
                <a:latin typeface="IBM Plex Sans Condensed" panose="020B0506050203000203" pitchFamily="34" charset="0"/>
              </a:rPr>
              <a:t>In IT for way too long (first money earned with development back in 1991)</a:t>
            </a:r>
          </a:p>
          <a:p>
            <a:pPr defTabSz="913894">
              <a:defRPr/>
            </a:pPr>
            <a:r>
              <a:rPr lang="en-US" sz="1600" dirty="0">
                <a:solidFill>
                  <a:srgbClr val="FFFFFF"/>
                </a:solidFill>
                <a:latin typeface="IBM Plex Sans Condensed" panose="020B0506050203000203" pitchFamily="34" charset="0"/>
              </a:rPr>
              <a:t>Born in Sarajevo, Bosnia, living in </a:t>
            </a:r>
            <a:r>
              <a:rPr lang="en-US" sz="1600" dirty="0" err="1">
                <a:solidFill>
                  <a:srgbClr val="FFFFFF"/>
                </a:solidFill>
                <a:latin typeface="IBM Plex Sans Condensed" panose="020B0506050203000203" pitchFamily="34" charset="0"/>
              </a:rPr>
              <a:t>Bingen</a:t>
            </a:r>
            <a:r>
              <a:rPr lang="en-US" sz="1600" dirty="0">
                <a:solidFill>
                  <a:srgbClr val="FFFFFF"/>
                </a:solidFill>
                <a:latin typeface="IBM Plex Sans Condensed" panose="020B0506050203000203" pitchFamily="34" charset="0"/>
              </a:rPr>
              <a:t>, Germany</a:t>
            </a:r>
          </a:p>
          <a:p>
            <a:pPr defTabSz="913894">
              <a:defRPr/>
            </a:pPr>
            <a:r>
              <a:rPr lang="en-US" sz="1600" dirty="0">
                <a:solidFill>
                  <a:srgbClr val="FFFFFF"/>
                </a:solidFill>
                <a:latin typeface="IBM Plex Sans Condensed" panose="020B0506050203000203" pitchFamily="34" charset="0"/>
              </a:rPr>
              <a:t>Speaker, author. adisjugo.com </a:t>
            </a:r>
          </a:p>
          <a:p>
            <a:pPr algn="ctr" defTabSz="913630" fontAlgn="base">
              <a:lnSpc>
                <a:spcPct val="90000"/>
              </a:lnSpc>
              <a:spcBef>
                <a:spcPct val="0"/>
              </a:spcBef>
              <a:spcAft>
                <a:spcPct val="0"/>
              </a:spcAft>
              <a:defRPr/>
            </a:pPr>
            <a:endParaRPr lang="en-US" sz="2799" dirty="0" err="1">
              <a:solidFill>
                <a:srgbClr val="FFFFFF"/>
              </a:solidFill>
              <a:latin typeface="IBM Plex Sans Condensed" panose="020B0506050203000203" pitchFamily="34" charset="0"/>
              <a:ea typeface="Segoe UI" pitchFamily="34" charset="0"/>
              <a:cs typeface="Segoe UI" pitchFamily="34" charset="0"/>
            </a:endParaRPr>
          </a:p>
        </p:txBody>
      </p:sp>
      <p:pic>
        <p:nvPicPr>
          <p:cNvPr id="1026" name="Picture 2" descr="Microsoft MVP">
            <a:extLst>
              <a:ext uri="{FF2B5EF4-FFF2-40B4-BE49-F238E27FC236}">
                <a16:creationId xmlns:a16="http://schemas.microsoft.com/office/drawing/2014/main" id="{2C7EDE49-4814-40D9-AB35-E1D4990CE7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5061" y="4783474"/>
            <a:ext cx="1724025" cy="7048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crosoft regional director logo">
            <a:extLst>
              <a:ext uri="{FF2B5EF4-FFF2-40B4-BE49-F238E27FC236}">
                <a16:creationId xmlns:a16="http://schemas.microsoft.com/office/drawing/2014/main" id="{3A463117-89A1-41FA-9612-DE347BC1A2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6031" y="4595844"/>
            <a:ext cx="3780385" cy="108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990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1663CA10-75DC-417F-9DDD-FF976BD3041D}"/>
              </a:ext>
            </a:extLst>
          </p:cNvPr>
          <p:cNvPicPr>
            <a:picLocks noChangeAspect="1"/>
          </p:cNvPicPr>
          <p:nvPr/>
        </p:nvPicPr>
        <p:blipFill>
          <a:blip r:embed="rId3"/>
          <a:stretch>
            <a:fillRect/>
          </a:stretch>
        </p:blipFill>
        <p:spPr>
          <a:xfrm>
            <a:off x="2143561" y="2815446"/>
            <a:ext cx="7904878" cy="1227111"/>
          </a:xfrm>
          <a:prstGeom prst="rect">
            <a:avLst/>
          </a:prstGeom>
        </p:spPr>
      </p:pic>
    </p:spTree>
    <p:extLst>
      <p:ext uri="{BB962C8B-B14F-4D97-AF65-F5344CB8AC3E}">
        <p14:creationId xmlns:p14="http://schemas.microsoft.com/office/powerpoint/2010/main" val="972525688"/>
      </p:ext>
    </p:extLst>
  </p:cSld>
  <p:clrMapOvr>
    <a:masterClrMapping/>
  </p:clrMapOvr>
  <mc:AlternateContent xmlns:mc="http://schemas.openxmlformats.org/markup-compatibility/2006" xmlns:p14="http://schemas.microsoft.com/office/powerpoint/2010/main">
    <mc:Choice Requires="p14">
      <p:transition spd="slow" p14:dur="3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852F0D-DF33-42C3-85A9-F2D21872BE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192341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website&#10;&#10;Description automatically generated">
            <a:extLst>
              <a:ext uri="{FF2B5EF4-FFF2-40B4-BE49-F238E27FC236}">
                <a16:creationId xmlns:a16="http://schemas.microsoft.com/office/drawing/2014/main" id="{CF852F0D-DF33-42C3-85A9-F2D21872B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39282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28E75D-BA29-4183-9A58-657F7CEC6FF8}"/>
              </a:ext>
            </a:extLst>
          </p:cNvPr>
          <p:cNvSpPr>
            <a:spLocks noGrp="1"/>
          </p:cNvSpPr>
          <p:nvPr>
            <p:ph type="body" sz="quarter" idx="10"/>
          </p:nvPr>
        </p:nvSpPr>
        <p:spPr>
          <a:xfrm>
            <a:off x="3888253" y="4430113"/>
            <a:ext cx="4246880" cy="598487"/>
          </a:xfrm>
        </p:spPr>
        <p:txBody>
          <a:bodyPr/>
          <a:lstStyle/>
          <a:p>
            <a:r>
              <a:rPr lang="en-US" dirty="0"/>
              <a:t>LET’S GO</a:t>
            </a:r>
          </a:p>
        </p:txBody>
      </p:sp>
      <p:pic>
        <p:nvPicPr>
          <p:cNvPr id="7" name="Picture Placeholder 6" descr="A picture containing racket, table, holding, water&#10;&#10;Description automatically generated">
            <a:extLst>
              <a:ext uri="{FF2B5EF4-FFF2-40B4-BE49-F238E27FC236}">
                <a16:creationId xmlns:a16="http://schemas.microsoft.com/office/drawing/2014/main" id="{F34514AC-95E9-4CC6-9AE3-29AA12819FE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3300" b="23300"/>
          <a:stretch>
            <a:fillRect/>
          </a:stretch>
        </p:blipFill>
        <p:spPr/>
      </p:pic>
      <p:sp>
        <p:nvSpPr>
          <p:cNvPr id="5" name="Text Placeholder 4">
            <a:extLst>
              <a:ext uri="{FF2B5EF4-FFF2-40B4-BE49-F238E27FC236}">
                <a16:creationId xmlns:a16="http://schemas.microsoft.com/office/drawing/2014/main" id="{83CCB7EA-D3D4-4D89-A764-F9343CBCBB9D}"/>
              </a:ext>
            </a:extLst>
          </p:cNvPr>
          <p:cNvSpPr>
            <a:spLocks noGrp="1"/>
          </p:cNvSpPr>
          <p:nvPr>
            <p:ph type="body" sz="quarter" idx="12"/>
          </p:nvPr>
        </p:nvSpPr>
        <p:spPr>
          <a:xfrm>
            <a:off x="604043" y="5028600"/>
            <a:ext cx="10983913" cy="899429"/>
          </a:xfrm>
        </p:spPr>
        <p:txBody>
          <a:bodyPr>
            <a:normAutofit/>
          </a:bodyPr>
          <a:lstStyle/>
          <a:p>
            <a:pPr marL="0" indent="0"/>
            <a:r>
              <a:rPr lang="en-US" sz="2400" dirty="0"/>
              <a:t>UNDERSTANDING GUEST AND EXTERNAL USERS</a:t>
            </a:r>
            <a:br>
              <a:rPr lang="en-US" sz="2400" dirty="0"/>
            </a:br>
            <a:r>
              <a:rPr lang="en-US" sz="2400" dirty="0"/>
              <a:t>AUTHENTIFICATION AND PRIVILEGES SETTINGS</a:t>
            </a:r>
          </a:p>
        </p:txBody>
      </p:sp>
    </p:spTree>
    <p:extLst>
      <p:ext uri="{BB962C8B-B14F-4D97-AF65-F5344CB8AC3E}">
        <p14:creationId xmlns:p14="http://schemas.microsoft.com/office/powerpoint/2010/main" val="1411170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EA0966-06EE-4A74-B943-FDAEC4E3D9FD}"/>
              </a:ext>
            </a:extLst>
          </p:cNvPr>
          <p:cNvSpPr>
            <a:spLocks noGrp="1"/>
          </p:cNvSpPr>
          <p:nvPr>
            <p:ph type="title"/>
          </p:nvPr>
        </p:nvSpPr>
        <p:spPr/>
        <p:txBody>
          <a:bodyPr/>
          <a:lstStyle/>
          <a:p>
            <a:r>
              <a:rPr lang="en-US" dirty="0"/>
              <a:t>EXTERNAL ACCESS                                                                      GUEST ACCESS</a:t>
            </a:r>
          </a:p>
        </p:txBody>
      </p:sp>
      <p:pic>
        <p:nvPicPr>
          <p:cNvPr id="5" name="Graphic 4" descr="User">
            <a:extLst>
              <a:ext uri="{FF2B5EF4-FFF2-40B4-BE49-F238E27FC236}">
                <a16:creationId xmlns:a16="http://schemas.microsoft.com/office/drawing/2014/main" id="{358338F7-9FC5-4344-8B0D-87F991C171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7750" y="2476500"/>
            <a:ext cx="914400" cy="914400"/>
          </a:xfrm>
          <a:prstGeom prst="rect">
            <a:avLst/>
          </a:prstGeom>
        </p:spPr>
      </p:pic>
      <p:sp>
        <p:nvSpPr>
          <p:cNvPr id="6" name="Rectangle: Rounded Corners 5">
            <a:extLst>
              <a:ext uri="{FF2B5EF4-FFF2-40B4-BE49-F238E27FC236}">
                <a16:creationId xmlns:a16="http://schemas.microsoft.com/office/drawing/2014/main" id="{CC10914C-C352-46C3-95FB-74E9B3AF6796}"/>
              </a:ext>
            </a:extLst>
          </p:cNvPr>
          <p:cNvSpPr/>
          <p:nvPr/>
        </p:nvSpPr>
        <p:spPr>
          <a:xfrm>
            <a:off x="2314183" y="1775460"/>
            <a:ext cx="1541537" cy="202692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7" name="TextBox 6">
            <a:extLst>
              <a:ext uri="{FF2B5EF4-FFF2-40B4-BE49-F238E27FC236}">
                <a16:creationId xmlns:a16="http://schemas.microsoft.com/office/drawing/2014/main" id="{211146A2-F724-44FE-B183-A263DAD15791}"/>
              </a:ext>
            </a:extLst>
          </p:cNvPr>
          <p:cNvSpPr txBox="1"/>
          <p:nvPr/>
        </p:nvSpPr>
        <p:spPr>
          <a:xfrm>
            <a:off x="2507708" y="1920240"/>
            <a:ext cx="1154483" cy="369332"/>
          </a:xfrm>
          <a:prstGeom prst="rect">
            <a:avLst/>
          </a:prstGeom>
          <a:noFill/>
          <a:ln>
            <a:noFill/>
          </a:ln>
        </p:spPr>
        <p:txBody>
          <a:bodyPr wrap="none" rtlCol="0">
            <a:spAutoFit/>
          </a:bodyPr>
          <a:lstStyle/>
          <a:p>
            <a:r>
              <a:rPr lang="en-US" dirty="0">
                <a:solidFill>
                  <a:schemeClr val="accent1"/>
                </a:solidFill>
                <a:latin typeface="IBM Plex Sans Condensed" panose="020B0506050203000203" pitchFamily="34" charset="0"/>
              </a:rPr>
              <a:t>TENANT A</a:t>
            </a:r>
            <a:endParaRPr lang="de-DE" dirty="0">
              <a:solidFill>
                <a:schemeClr val="accent1"/>
              </a:solidFill>
              <a:latin typeface="IBM Plex Sans Condensed" panose="020B0506050203000203" pitchFamily="34" charset="0"/>
            </a:endParaRPr>
          </a:p>
        </p:txBody>
      </p:sp>
      <p:sp>
        <p:nvSpPr>
          <p:cNvPr id="8" name="Rectangle: Rounded Corners 7">
            <a:extLst>
              <a:ext uri="{FF2B5EF4-FFF2-40B4-BE49-F238E27FC236}">
                <a16:creationId xmlns:a16="http://schemas.microsoft.com/office/drawing/2014/main" id="{40F8F9CC-81A6-4565-8141-79B6484006B3}"/>
              </a:ext>
            </a:extLst>
          </p:cNvPr>
          <p:cNvSpPr/>
          <p:nvPr/>
        </p:nvSpPr>
        <p:spPr>
          <a:xfrm>
            <a:off x="553963" y="4198620"/>
            <a:ext cx="1541537" cy="202692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9" name="TextBox 8">
            <a:extLst>
              <a:ext uri="{FF2B5EF4-FFF2-40B4-BE49-F238E27FC236}">
                <a16:creationId xmlns:a16="http://schemas.microsoft.com/office/drawing/2014/main" id="{C3863F5E-B04C-48BC-A830-68D82CB6E405}"/>
              </a:ext>
            </a:extLst>
          </p:cNvPr>
          <p:cNvSpPr txBox="1"/>
          <p:nvPr/>
        </p:nvSpPr>
        <p:spPr>
          <a:xfrm>
            <a:off x="747489" y="4290060"/>
            <a:ext cx="1154483" cy="369332"/>
          </a:xfrm>
          <a:prstGeom prst="rect">
            <a:avLst/>
          </a:prstGeom>
          <a:noFill/>
          <a:ln>
            <a:noFill/>
          </a:ln>
        </p:spPr>
        <p:txBody>
          <a:bodyPr wrap="none" rtlCol="0">
            <a:spAutoFit/>
          </a:bodyPr>
          <a:lstStyle/>
          <a:p>
            <a:r>
              <a:rPr lang="en-US" dirty="0">
                <a:solidFill>
                  <a:schemeClr val="accent1"/>
                </a:solidFill>
                <a:latin typeface="IBM Plex Sans Condensed" panose="020B0506050203000203" pitchFamily="34" charset="0"/>
              </a:rPr>
              <a:t>TENANT B</a:t>
            </a:r>
            <a:endParaRPr lang="de-DE" dirty="0">
              <a:solidFill>
                <a:schemeClr val="accent1"/>
              </a:solidFill>
              <a:latin typeface="IBM Plex Sans Condensed" panose="020B0506050203000203" pitchFamily="34" charset="0"/>
            </a:endParaRPr>
          </a:p>
        </p:txBody>
      </p:sp>
      <p:pic>
        <p:nvPicPr>
          <p:cNvPr id="10" name="Graphic 9" descr="User">
            <a:extLst>
              <a:ext uri="{FF2B5EF4-FFF2-40B4-BE49-F238E27FC236}">
                <a16:creationId xmlns:a16="http://schemas.microsoft.com/office/drawing/2014/main" id="{B9DA52E1-68D3-4B43-8983-786AAB5533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530" y="4985266"/>
            <a:ext cx="914400" cy="914400"/>
          </a:xfrm>
          <a:prstGeom prst="rect">
            <a:avLst/>
          </a:prstGeom>
        </p:spPr>
      </p:pic>
      <p:sp>
        <p:nvSpPr>
          <p:cNvPr id="11" name="Rectangle: Rounded Corners 10">
            <a:extLst>
              <a:ext uri="{FF2B5EF4-FFF2-40B4-BE49-F238E27FC236}">
                <a16:creationId xmlns:a16="http://schemas.microsoft.com/office/drawing/2014/main" id="{A52E2445-1E8A-45B7-9278-4D216CAA6132}"/>
              </a:ext>
            </a:extLst>
          </p:cNvPr>
          <p:cNvSpPr/>
          <p:nvPr/>
        </p:nvSpPr>
        <p:spPr>
          <a:xfrm>
            <a:off x="2289026" y="4198620"/>
            <a:ext cx="1541537" cy="202692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12" name="TextBox 11">
            <a:extLst>
              <a:ext uri="{FF2B5EF4-FFF2-40B4-BE49-F238E27FC236}">
                <a16:creationId xmlns:a16="http://schemas.microsoft.com/office/drawing/2014/main" id="{AA22CF37-0755-4E7D-8C3E-20C8D50E31E6}"/>
              </a:ext>
            </a:extLst>
          </p:cNvPr>
          <p:cNvSpPr txBox="1"/>
          <p:nvPr/>
        </p:nvSpPr>
        <p:spPr>
          <a:xfrm>
            <a:off x="2779732" y="4290060"/>
            <a:ext cx="567784" cy="369332"/>
          </a:xfrm>
          <a:prstGeom prst="rect">
            <a:avLst/>
          </a:prstGeom>
          <a:noFill/>
          <a:ln>
            <a:noFill/>
          </a:ln>
        </p:spPr>
        <p:txBody>
          <a:bodyPr wrap="none" rtlCol="0">
            <a:spAutoFit/>
          </a:bodyPr>
          <a:lstStyle/>
          <a:p>
            <a:pPr algn="ctr"/>
            <a:r>
              <a:rPr lang="en-US" dirty="0">
                <a:solidFill>
                  <a:schemeClr val="accent1"/>
                </a:solidFill>
                <a:latin typeface="IBM Plex Sans Condensed" panose="020B0506050203000203" pitchFamily="34" charset="0"/>
              </a:rPr>
              <a:t>S4B</a:t>
            </a:r>
            <a:endParaRPr lang="de-DE" dirty="0">
              <a:solidFill>
                <a:schemeClr val="accent1"/>
              </a:solidFill>
              <a:latin typeface="IBM Plex Sans Condensed" panose="020B0506050203000203" pitchFamily="34" charset="0"/>
            </a:endParaRPr>
          </a:p>
        </p:txBody>
      </p:sp>
      <p:pic>
        <p:nvPicPr>
          <p:cNvPr id="13" name="Graphic 12" descr="User">
            <a:extLst>
              <a:ext uri="{FF2B5EF4-FFF2-40B4-BE49-F238E27FC236}">
                <a16:creationId xmlns:a16="http://schemas.microsoft.com/office/drawing/2014/main" id="{9862FB77-8AEE-4C99-963F-8FA0AEF7A1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02593" y="4985266"/>
            <a:ext cx="914400" cy="914400"/>
          </a:xfrm>
          <a:prstGeom prst="rect">
            <a:avLst/>
          </a:prstGeom>
        </p:spPr>
      </p:pic>
      <p:sp>
        <p:nvSpPr>
          <p:cNvPr id="14" name="Rectangle: Rounded Corners 13">
            <a:extLst>
              <a:ext uri="{FF2B5EF4-FFF2-40B4-BE49-F238E27FC236}">
                <a16:creationId xmlns:a16="http://schemas.microsoft.com/office/drawing/2014/main" id="{AAE653CD-5F7D-404E-8487-67CDC4E4A766}"/>
              </a:ext>
            </a:extLst>
          </p:cNvPr>
          <p:cNvSpPr/>
          <p:nvPr/>
        </p:nvSpPr>
        <p:spPr>
          <a:xfrm>
            <a:off x="4024089" y="4198620"/>
            <a:ext cx="1541537" cy="202692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1"/>
              </a:solidFill>
            </a:endParaRPr>
          </a:p>
        </p:txBody>
      </p:sp>
      <p:sp>
        <p:nvSpPr>
          <p:cNvPr id="15" name="TextBox 14">
            <a:extLst>
              <a:ext uri="{FF2B5EF4-FFF2-40B4-BE49-F238E27FC236}">
                <a16:creationId xmlns:a16="http://schemas.microsoft.com/office/drawing/2014/main" id="{AD8F69BE-2CB9-4EA5-B8D3-48F57C2631FE}"/>
              </a:ext>
            </a:extLst>
          </p:cNvPr>
          <p:cNvSpPr txBox="1"/>
          <p:nvPr/>
        </p:nvSpPr>
        <p:spPr>
          <a:xfrm>
            <a:off x="4392967" y="4290060"/>
            <a:ext cx="811441" cy="369332"/>
          </a:xfrm>
          <a:prstGeom prst="rect">
            <a:avLst/>
          </a:prstGeom>
          <a:noFill/>
          <a:ln>
            <a:noFill/>
          </a:ln>
        </p:spPr>
        <p:txBody>
          <a:bodyPr wrap="none" rtlCol="0">
            <a:spAutoFit/>
          </a:bodyPr>
          <a:lstStyle/>
          <a:p>
            <a:pPr algn="ctr"/>
            <a:r>
              <a:rPr lang="en-US" dirty="0">
                <a:solidFill>
                  <a:schemeClr val="accent1"/>
                </a:solidFill>
                <a:latin typeface="IBM Plex Sans Condensed" panose="020B0506050203000203" pitchFamily="34" charset="0"/>
              </a:rPr>
              <a:t>SKYPE</a:t>
            </a:r>
            <a:endParaRPr lang="de-DE" dirty="0">
              <a:solidFill>
                <a:schemeClr val="accent1"/>
              </a:solidFill>
              <a:latin typeface="IBM Plex Sans Condensed" panose="020B0506050203000203" pitchFamily="34" charset="0"/>
            </a:endParaRPr>
          </a:p>
        </p:txBody>
      </p:sp>
      <p:pic>
        <p:nvPicPr>
          <p:cNvPr id="16" name="Graphic 15" descr="User">
            <a:extLst>
              <a:ext uri="{FF2B5EF4-FFF2-40B4-BE49-F238E27FC236}">
                <a16:creationId xmlns:a16="http://schemas.microsoft.com/office/drawing/2014/main" id="{053E3782-7F4D-4DD0-ABE2-63D4CADAA2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37656" y="4985266"/>
            <a:ext cx="914400" cy="914400"/>
          </a:xfrm>
          <a:prstGeom prst="rect">
            <a:avLst/>
          </a:prstGeom>
        </p:spPr>
      </p:pic>
      <p:pic>
        <p:nvPicPr>
          <p:cNvPr id="18" name="Graphic 17" descr="Call center">
            <a:extLst>
              <a:ext uri="{FF2B5EF4-FFF2-40B4-BE49-F238E27FC236}">
                <a16:creationId xmlns:a16="http://schemas.microsoft.com/office/drawing/2014/main" id="{2F5148E4-3C2F-4A56-9069-06716F32DAC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75348" y="3848100"/>
            <a:ext cx="320040" cy="320040"/>
          </a:xfrm>
          <a:prstGeom prst="rect">
            <a:avLst/>
          </a:prstGeom>
        </p:spPr>
      </p:pic>
      <p:pic>
        <p:nvPicPr>
          <p:cNvPr id="20" name="Graphic 19" descr="Chat">
            <a:extLst>
              <a:ext uri="{FF2B5EF4-FFF2-40B4-BE49-F238E27FC236}">
                <a16:creationId xmlns:a16="http://schemas.microsoft.com/office/drawing/2014/main" id="{B6BF0819-6FC5-4BD4-B49F-0D237B0CF8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96378" y="3809106"/>
            <a:ext cx="418777" cy="418777"/>
          </a:xfrm>
          <a:prstGeom prst="rect">
            <a:avLst/>
          </a:prstGeom>
        </p:spPr>
      </p:pic>
      <p:pic>
        <p:nvPicPr>
          <p:cNvPr id="21" name="Graphic 20" descr="User">
            <a:extLst>
              <a:ext uri="{FF2B5EF4-FFF2-40B4-BE49-F238E27FC236}">
                <a16:creationId xmlns:a16="http://schemas.microsoft.com/office/drawing/2014/main" id="{CB7BD89E-8DC0-45D3-BCE4-E59DB3D9B71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6768" y="2289572"/>
            <a:ext cx="914400" cy="914400"/>
          </a:xfrm>
          <a:prstGeom prst="rect">
            <a:avLst/>
          </a:prstGeom>
        </p:spPr>
      </p:pic>
      <p:sp>
        <p:nvSpPr>
          <p:cNvPr id="22" name="Rectangle: Rounded Corners 21">
            <a:extLst>
              <a:ext uri="{FF2B5EF4-FFF2-40B4-BE49-F238E27FC236}">
                <a16:creationId xmlns:a16="http://schemas.microsoft.com/office/drawing/2014/main" id="{2C4C6BE0-D315-4CFD-A80C-2CFDA4DA8A9D}"/>
              </a:ext>
            </a:extLst>
          </p:cNvPr>
          <p:cNvSpPr/>
          <p:nvPr/>
        </p:nvSpPr>
        <p:spPr>
          <a:xfrm>
            <a:off x="7046204" y="1821180"/>
            <a:ext cx="3871278" cy="407848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2"/>
              </a:solidFill>
            </a:endParaRPr>
          </a:p>
        </p:txBody>
      </p:sp>
      <p:sp>
        <p:nvSpPr>
          <p:cNvPr id="23" name="TextBox 22">
            <a:extLst>
              <a:ext uri="{FF2B5EF4-FFF2-40B4-BE49-F238E27FC236}">
                <a16:creationId xmlns:a16="http://schemas.microsoft.com/office/drawing/2014/main" id="{9A6A4D61-F8E0-4A30-97A6-2749C8E521A8}"/>
              </a:ext>
            </a:extLst>
          </p:cNvPr>
          <p:cNvSpPr txBox="1"/>
          <p:nvPr/>
        </p:nvSpPr>
        <p:spPr>
          <a:xfrm>
            <a:off x="7386768" y="1948934"/>
            <a:ext cx="1154483" cy="369332"/>
          </a:xfrm>
          <a:prstGeom prst="rect">
            <a:avLst/>
          </a:prstGeom>
          <a:noFill/>
          <a:ln>
            <a:noFill/>
          </a:ln>
        </p:spPr>
        <p:txBody>
          <a:bodyPr wrap="none" rtlCol="0">
            <a:spAutoFit/>
          </a:bodyPr>
          <a:lstStyle/>
          <a:p>
            <a:r>
              <a:rPr lang="en-US" dirty="0">
                <a:solidFill>
                  <a:schemeClr val="accent2"/>
                </a:solidFill>
                <a:latin typeface="IBM Plex Sans Condensed" panose="020B0506050203000203" pitchFamily="34" charset="0"/>
              </a:rPr>
              <a:t>TENANT A</a:t>
            </a:r>
            <a:endParaRPr lang="de-DE" dirty="0">
              <a:solidFill>
                <a:schemeClr val="accent2"/>
              </a:solidFill>
              <a:latin typeface="IBM Plex Sans Condensed" panose="020B0506050203000203" pitchFamily="34" charset="0"/>
            </a:endParaRPr>
          </a:p>
        </p:txBody>
      </p:sp>
      <p:sp>
        <p:nvSpPr>
          <p:cNvPr id="24" name="Rectangle: Rounded Corners 23">
            <a:extLst>
              <a:ext uri="{FF2B5EF4-FFF2-40B4-BE49-F238E27FC236}">
                <a16:creationId xmlns:a16="http://schemas.microsoft.com/office/drawing/2014/main" id="{480D89C7-BB61-4EBB-A2AF-547BDDAC6ED8}"/>
              </a:ext>
            </a:extLst>
          </p:cNvPr>
          <p:cNvSpPr/>
          <p:nvPr/>
        </p:nvSpPr>
        <p:spPr>
          <a:xfrm>
            <a:off x="7359770" y="3575566"/>
            <a:ext cx="1541537" cy="2026920"/>
          </a:xfrm>
          <a:custGeom>
            <a:avLst/>
            <a:gdLst>
              <a:gd name="connsiteX0" fmla="*/ 0 w 1541537"/>
              <a:gd name="connsiteY0" fmla="*/ 256928 h 2026920"/>
              <a:gd name="connsiteX1" fmla="*/ 256928 w 1541537"/>
              <a:gd name="connsiteY1" fmla="*/ 0 h 2026920"/>
              <a:gd name="connsiteX2" fmla="*/ 1284609 w 1541537"/>
              <a:gd name="connsiteY2" fmla="*/ 0 h 2026920"/>
              <a:gd name="connsiteX3" fmla="*/ 1541537 w 1541537"/>
              <a:gd name="connsiteY3" fmla="*/ 256928 h 2026920"/>
              <a:gd name="connsiteX4" fmla="*/ 1541537 w 1541537"/>
              <a:gd name="connsiteY4" fmla="*/ 1769992 h 2026920"/>
              <a:gd name="connsiteX5" fmla="*/ 1284609 w 1541537"/>
              <a:gd name="connsiteY5" fmla="*/ 2026920 h 2026920"/>
              <a:gd name="connsiteX6" fmla="*/ 256928 w 1541537"/>
              <a:gd name="connsiteY6" fmla="*/ 2026920 h 2026920"/>
              <a:gd name="connsiteX7" fmla="*/ 0 w 1541537"/>
              <a:gd name="connsiteY7" fmla="*/ 1769992 h 2026920"/>
              <a:gd name="connsiteX8" fmla="*/ 0 w 1541537"/>
              <a:gd name="connsiteY8" fmla="*/ 256928 h 202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537" h="2026920" extrusionOk="0">
                <a:moveTo>
                  <a:pt x="0" y="256928"/>
                </a:moveTo>
                <a:cubicBezTo>
                  <a:pt x="-9346" y="131428"/>
                  <a:pt x="99770" y="-6302"/>
                  <a:pt x="256928" y="0"/>
                </a:cubicBezTo>
                <a:cubicBezTo>
                  <a:pt x="437917" y="-47802"/>
                  <a:pt x="844480" y="41402"/>
                  <a:pt x="1284609" y="0"/>
                </a:cubicBezTo>
                <a:cubicBezTo>
                  <a:pt x="1418725" y="2601"/>
                  <a:pt x="1523308" y="136587"/>
                  <a:pt x="1541537" y="256928"/>
                </a:cubicBezTo>
                <a:cubicBezTo>
                  <a:pt x="1512660" y="698443"/>
                  <a:pt x="1475824" y="1455211"/>
                  <a:pt x="1541537" y="1769992"/>
                </a:cubicBezTo>
                <a:cubicBezTo>
                  <a:pt x="1546038" y="1907611"/>
                  <a:pt x="1445263" y="2028158"/>
                  <a:pt x="1284609" y="2026920"/>
                </a:cubicBezTo>
                <a:cubicBezTo>
                  <a:pt x="1000865" y="2114764"/>
                  <a:pt x="538743" y="2095594"/>
                  <a:pt x="256928" y="2026920"/>
                </a:cubicBezTo>
                <a:cubicBezTo>
                  <a:pt x="121298" y="2027829"/>
                  <a:pt x="-13108" y="1905907"/>
                  <a:pt x="0" y="1769992"/>
                </a:cubicBezTo>
                <a:cubicBezTo>
                  <a:pt x="30799" y="1391834"/>
                  <a:pt x="49174" y="813689"/>
                  <a:pt x="0" y="256928"/>
                </a:cubicBezTo>
                <a:close/>
              </a:path>
            </a:pathLst>
          </a:custGeom>
          <a:noFill/>
          <a:ln>
            <a:solidFill>
              <a:schemeClr val="accent2"/>
            </a:solidFill>
            <a:prstDash val="sysDot"/>
            <a:extLst>
              <a:ext uri="{C807C97D-BFC1-408E-A445-0C87EB9F89A2}">
                <ask:lineSketchStyleProps xmlns:ask="http://schemas.microsoft.com/office/drawing/2018/sketchyshapes" sd="98176570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2"/>
              </a:solidFill>
            </a:endParaRPr>
          </a:p>
        </p:txBody>
      </p:sp>
      <p:sp>
        <p:nvSpPr>
          <p:cNvPr id="25" name="TextBox 24">
            <a:extLst>
              <a:ext uri="{FF2B5EF4-FFF2-40B4-BE49-F238E27FC236}">
                <a16:creationId xmlns:a16="http://schemas.microsoft.com/office/drawing/2014/main" id="{AD0538EC-4E81-4D89-920D-2AD79494AA91}"/>
              </a:ext>
            </a:extLst>
          </p:cNvPr>
          <p:cNvSpPr txBox="1"/>
          <p:nvPr/>
        </p:nvSpPr>
        <p:spPr>
          <a:xfrm>
            <a:off x="7408049" y="3667006"/>
            <a:ext cx="1452642" cy="369332"/>
          </a:xfrm>
          <a:prstGeom prst="rect">
            <a:avLst/>
          </a:prstGeom>
          <a:noFill/>
          <a:ln>
            <a:noFill/>
          </a:ln>
        </p:spPr>
        <p:txBody>
          <a:bodyPr wrap="none" rtlCol="0">
            <a:spAutoFit/>
          </a:bodyPr>
          <a:lstStyle/>
          <a:p>
            <a:pPr algn="ctr"/>
            <a:r>
              <a:rPr lang="en-US" dirty="0">
                <a:solidFill>
                  <a:schemeClr val="accent2"/>
                </a:solidFill>
                <a:latin typeface="IBM Plex Sans Condensed" panose="020B0506050203000203" pitchFamily="34" charset="0"/>
              </a:rPr>
              <a:t>GUEST USR 1</a:t>
            </a:r>
            <a:endParaRPr lang="de-DE" dirty="0">
              <a:solidFill>
                <a:schemeClr val="accent2"/>
              </a:solidFill>
              <a:latin typeface="IBM Plex Sans Condensed" panose="020B0506050203000203" pitchFamily="34" charset="0"/>
            </a:endParaRPr>
          </a:p>
        </p:txBody>
      </p:sp>
      <p:pic>
        <p:nvPicPr>
          <p:cNvPr id="26" name="Graphic 25" descr="User">
            <a:extLst>
              <a:ext uri="{FF2B5EF4-FFF2-40B4-BE49-F238E27FC236}">
                <a16:creationId xmlns:a16="http://schemas.microsoft.com/office/drawing/2014/main" id="{C441FBBC-58B1-4F21-8DC0-C0E6CC1A8C6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73337" y="4362212"/>
            <a:ext cx="914400" cy="914400"/>
          </a:xfrm>
          <a:prstGeom prst="rect">
            <a:avLst/>
          </a:prstGeom>
        </p:spPr>
      </p:pic>
      <p:sp>
        <p:nvSpPr>
          <p:cNvPr id="27" name="Rectangle: Rounded Corners 26">
            <a:extLst>
              <a:ext uri="{FF2B5EF4-FFF2-40B4-BE49-F238E27FC236}">
                <a16:creationId xmlns:a16="http://schemas.microsoft.com/office/drawing/2014/main" id="{33B6DA08-B61C-4F32-9168-A0C96B90EC99}"/>
              </a:ext>
            </a:extLst>
          </p:cNvPr>
          <p:cNvSpPr/>
          <p:nvPr/>
        </p:nvSpPr>
        <p:spPr>
          <a:xfrm>
            <a:off x="9096675" y="3575566"/>
            <a:ext cx="1541537" cy="2026920"/>
          </a:xfrm>
          <a:custGeom>
            <a:avLst/>
            <a:gdLst>
              <a:gd name="connsiteX0" fmla="*/ 0 w 1541537"/>
              <a:gd name="connsiteY0" fmla="*/ 256928 h 2026920"/>
              <a:gd name="connsiteX1" fmla="*/ 256928 w 1541537"/>
              <a:gd name="connsiteY1" fmla="*/ 0 h 2026920"/>
              <a:gd name="connsiteX2" fmla="*/ 1284609 w 1541537"/>
              <a:gd name="connsiteY2" fmla="*/ 0 h 2026920"/>
              <a:gd name="connsiteX3" fmla="*/ 1541537 w 1541537"/>
              <a:gd name="connsiteY3" fmla="*/ 256928 h 2026920"/>
              <a:gd name="connsiteX4" fmla="*/ 1541537 w 1541537"/>
              <a:gd name="connsiteY4" fmla="*/ 1769992 h 2026920"/>
              <a:gd name="connsiteX5" fmla="*/ 1284609 w 1541537"/>
              <a:gd name="connsiteY5" fmla="*/ 2026920 h 2026920"/>
              <a:gd name="connsiteX6" fmla="*/ 256928 w 1541537"/>
              <a:gd name="connsiteY6" fmla="*/ 2026920 h 2026920"/>
              <a:gd name="connsiteX7" fmla="*/ 0 w 1541537"/>
              <a:gd name="connsiteY7" fmla="*/ 1769992 h 2026920"/>
              <a:gd name="connsiteX8" fmla="*/ 0 w 1541537"/>
              <a:gd name="connsiteY8" fmla="*/ 256928 h 202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1537" h="2026920" extrusionOk="0">
                <a:moveTo>
                  <a:pt x="0" y="256928"/>
                </a:moveTo>
                <a:cubicBezTo>
                  <a:pt x="-9346" y="131428"/>
                  <a:pt x="99770" y="-6302"/>
                  <a:pt x="256928" y="0"/>
                </a:cubicBezTo>
                <a:cubicBezTo>
                  <a:pt x="437917" y="-47802"/>
                  <a:pt x="844480" y="41402"/>
                  <a:pt x="1284609" y="0"/>
                </a:cubicBezTo>
                <a:cubicBezTo>
                  <a:pt x="1418725" y="2601"/>
                  <a:pt x="1523308" y="136587"/>
                  <a:pt x="1541537" y="256928"/>
                </a:cubicBezTo>
                <a:cubicBezTo>
                  <a:pt x="1512660" y="698443"/>
                  <a:pt x="1475824" y="1455211"/>
                  <a:pt x="1541537" y="1769992"/>
                </a:cubicBezTo>
                <a:cubicBezTo>
                  <a:pt x="1546038" y="1907611"/>
                  <a:pt x="1445263" y="2028158"/>
                  <a:pt x="1284609" y="2026920"/>
                </a:cubicBezTo>
                <a:cubicBezTo>
                  <a:pt x="1000865" y="2114764"/>
                  <a:pt x="538743" y="2095594"/>
                  <a:pt x="256928" y="2026920"/>
                </a:cubicBezTo>
                <a:cubicBezTo>
                  <a:pt x="121298" y="2027829"/>
                  <a:pt x="-13108" y="1905907"/>
                  <a:pt x="0" y="1769992"/>
                </a:cubicBezTo>
                <a:cubicBezTo>
                  <a:pt x="30799" y="1391834"/>
                  <a:pt x="49174" y="813689"/>
                  <a:pt x="0" y="256928"/>
                </a:cubicBezTo>
                <a:close/>
              </a:path>
            </a:pathLst>
          </a:custGeom>
          <a:noFill/>
          <a:ln>
            <a:solidFill>
              <a:schemeClr val="accent2"/>
            </a:solidFill>
            <a:prstDash val="sysDot"/>
            <a:extLst>
              <a:ext uri="{C807C97D-BFC1-408E-A445-0C87EB9F89A2}">
                <ask:lineSketchStyleProps xmlns:ask="http://schemas.microsoft.com/office/drawing/2018/sketchyshapes" sd="981765707">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2"/>
              </a:solidFill>
            </a:endParaRPr>
          </a:p>
        </p:txBody>
      </p:sp>
      <p:pic>
        <p:nvPicPr>
          <p:cNvPr id="28" name="Graphic 27" descr="User">
            <a:extLst>
              <a:ext uri="{FF2B5EF4-FFF2-40B4-BE49-F238E27FC236}">
                <a16:creationId xmlns:a16="http://schemas.microsoft.com/office/drawing/2014/main" id="{F16904BA-9285-466B-8254-4F670180CA5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10242" y="4362212"/>
            <a:ext cx="914400" cy="914400"/>
          </a:xfrm>
          <a:prstGeom prst="rect">
            <a:avLst/>
          </a:prstGeom>
        </p:spPr>
      </p:pic>
      <p:sp>
        <p:nvSpPr>
          <p:cNvPr id="29" name="TextBox 28">
            <a:extLst>
              <a:ext uri="{FF2B5EF4-FFF2-40B4-BE49-F238E27FC236}">
                <a16:creationId xmlns:a16="http://schemas.microsoft.com/office/drawing/2014/main" id="{9B290D1B-EA85-4A61-A812-31C39351FCD7}"/>
              </a:ext>
            </a:extLst>
          </p:cNvPr>
          <p:cNvSpPr txBox="1"/>
          <p:nvPr/>
        </p:nvSpPr>
        <p:spPr>
          <a:xfrm>
            <a:off x="9115127" y="3649504"/>
            <a:ext cx="1452642" cy="369332"/>
          </a:xfrm>
          <a:prstGeom prst="rect">
            <a:avLst/>
          </a:prstGeom>
          <a:noFill/>
          <a:ln>
            <a:noFill/>
          </a:ln>
        </p:spPr>
        <p:txBody>
          <a:bodyPr wrap="none" rtlCol="0">
            <a:spAutoFit/>
          </a:bodyPr>
          <a:lstStyle/>
          <a:p>
            <a:pPr algn="ctr"/>
            <a:r>
              <a:rPr lang="en-US" dirty="0">
                <a:solidFill>
                  <a:schemeClr val="accent2"/>
                </a:solidFill>
                <a:latin typeface="IBM Plex Sans Condensed" panose="020B0506050203000203" pitchFamily="34" charset="0"/>
              </a:rPr>
              <a:t>GUEST USR 2</a:t>
            </a:r>
            <a:endParaRPr lang="de-DE" dirty="0">
              <a:solidFill>
                <a:schemeClr val="accent2"/>
              </a:solidFill>
              <a:latin typeface="IBM Plex Sans Condensed" panose="020B0506050203000203" pitchFamily="34" charset="0"/>
            </a:endParaRPr>
          </a:p>
        </p:txBody>
      </p:sp>
      <p:sp>
        <p:nvSpPr>
          <p:cNvPr id="30" name="Rectangle: Rounded Corners 29">
            <a:extLst>
              <a:ext uri="{FF2B5EF4-FFF2-40B4-BE49-F238E27FC236}">
                <a16:creationId xmlns:a16="http://schemas.microsoft.com/office/drawing/2014/main" id="{095DE799-BA76-411E-9C8B-49A8EA5E6A40}"/>
              </a:ext>
            </a:extLst>
          </p:cNvPr>
          <p:cNvSpPr/>
          <p:nvPr/>
        </p:nvSpPr>
        <p:spPr>
          <a:xfrm>
            <a:off x="7363908" y="6118546"/>
            <a:ext cx="1541537" cy="3524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2"/>
              </a:solidFill>
            </a:endParaRPr>
          </a:p>
        </p:txBody>
      </p:sp>
      <p:sp>
        <p:nvSpPr>
          <p:cNvPr id="31" name="TextBox 30">
            <a:extLst>
              <a:ext uri="{FF2B5EF4-FFF2-40B4-BE49-F238E27FC236}">
                <a16:creationId xmlns:a16="http://schemas.microsoft.com/office/drawing/2014/main" id="{B0D7CC2F-6C32-4166-8031-6BC049E42D0B}"/>
              </a:ext>
            </a:extLst>
          </p:cNvPr>
          <p:cNvSpPr txBox="1"/>
          <p:nvPr/>
        </p:nvSpPr>
        <p:spPr>
          <a:xfrm>
            <a:off x="7547510" y="6103620"/>
            <a:ext cx="1154483" cy="369332"/>
          </a:xfrm>
          <a:prstGeom prst="rect">
            <a:avLst/>
          </a:prstGeom>
          <a:noFill/>
          <a:ln>
            <a:noFill/>
          </a:ln>
        </p:spPr>
        <p:txBody>
          <a:bodyPr wrap="none" rtlCol="0">
            <a:spAutoFit/>
          </a:bodyPr>
          <a:lstStyle/>
          <a:p>
            <a:r>
              <a:rPr lang="en-US" dirty="0">
                <a:solidFill>
                  <a:schemeClr val="accent2"/>
                </a:solidFill>
                <a:latin typeface="IBM Plex Sans Condensed" panose="020B0506050203000203" pitchFamily="34" charset="0"/>
              </a:rPr>
              <a:t>TENANT B</a:t>
            </a:r>
            <a:endParaRPr lang="de-DE" dirty="0">
              <a:solidFill>
                <a:schemeClr val="accent2"/>
              </a:solidFill>
              <a:latin typeface="IBM Plex Sans Condensed" panose="020B0506050203000203" pitchFamily="34" charset="0"/>
            </a:endParaRPr>
          </a:p>
        </p:txBody>
      </p:sp>
      <p:sp>
        <p:nvSpPr>
          <p:cNvPr id="32" name="Rectangle: Rounded Corners 31">
            <a:extLst>
              <a:ext uri="{FF2B5EF4-FFF2-40B4-BE49-F238E27FC236}">
                <a16:creationId xmlns:a16="http://schemas.microsoft.com/office/drawing/2014/main" id="{EFE02D1C-3BDF-4C0D-BE74-DB46DECA51EF}"/>
              </a:ext>
            </a:extLst>
          </p:cNvPr>
          <p:cNvSpPr/>
          <p:nvPr/>
        </p:nvSpPr>
        <p:spPr>
          <a:xfrm>
            <a:off x="9118347" y="6126166"/>
            <a:ext cx="1541537" cy="35246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2"/>
              </a:solidFill>
            </a:endParaRPr>
          </a:p>
        </p:txBody>
      </p:sp>
      <p:sp>
        <p:nvSpPr>
          <p:cNvPr id="33" name="TextBox 32">
            <a:extLst>
              <a:ext uri="{FF2B5EF4-FFF2-40B4-BE49-F238E27FC236}">
                <a16:creationId xmlns:a16="http://schemas.microsoft.com/office/drawing/2014/main" id="{58863A89-31FD-4536-B49D-39101C98BB61}"/>
              </a:ext>
            </a:extLst>
          </p:cNvPr>
          <p:cNvSpPr txBox="1"/>
          <p:nvPr/>
        </p:nvSpPr>
        <p:spPr>
          <a:xfrm>
            <a:off x="9285420" y="6117731"/>
            <a:ext cx="1183337" cy="369332"/>
          </a:xfrm>
          <a:prstGeom prst="rect">
            <a:avLst/>
          </a:prstGeom>
          <a:noFill/>
          <a:ln>
            <a:noFill/>
          </a:ln>
        </p:spPr>
        <p:txBody>
          <a:bodyPr wrap="none" rtlCol="0">
            <a:spAutoFit/>
          </a:bodyPr>
          <a:lstStyle/>
          <a:p>
            <a:r>
              <a:rPr lang="en-US" dirty="0">
                <a:solidFill>
                  <a:schemeClr val="accent2"/>
                </a:solidFill>
                <a:latin typeface="IBM Plex Sans Condensed" panose="020B0506050203000203" pitchFamily="34" charset="0"/>
              </a:rPr>
              <a:t>MS ACCNT</a:t>
            </a:r>
            <a:endParaRPr lang="de-DE" dirty="0">
              <a:solidFill>
                <a:schemeClr val="accent2"/>
              </a:solidFill>
              <a:latin typeface="IBM Plex Sans Condensed" panose="020B0506050203000203" pitchFamily="34" charset="0"/>
            </a:endParaRPr>
          </a:p>
        </p:txBody>
      </p:sp>
      <p:cxnSp>
        <p:nvCxnSpPr>
          <p:cNvPr id="35" name="Straight Arrow Connector 34">
            <a:extLst>
              <a:ext uri="{FF2B5EF4-FFF2-40B4-BE49-F238E27FC236}">
                <a16:creationId xmlns:a16="http://schemas.microsoft.com/office/drawing/2014/main" id="{F80DC21B-64DC-4645-BFE5-DD6E1347754F}"/>
              </a:ext>
            </a:extLst>
          </p:cNvPr>
          <p:cNvCxnSpPr>
            <a:stCxn id="31" idx="0"/>
            <a:endCxn id="24" idx="2"/>
          </p:cNvCxnSpPr>
          <p:nvPr/>
        </p:nvCxnSpPr>
        <p:spPr>
          <a:xfrm flipV="1">
            <a:off x="8124752" y="5602486"/>
            <a:ext cx="5787" cy="501134"/>
          </a:xfrm>
          <a:prstGeom prst="straightConnector1">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E182E51-6D7D-40E1-817C-F8314E9F6DA9}"/>
              </a:ext>
            </a:extLst>
          </p:cNvPr>
          <p:cNvCxnSpPr/>
          <p:nvPr/>
        </p:nvCxnSpPr>
        <p:spPr>
          <a:xfrm flipV="1">
            <a:off x="9889115" y="5594552"/>
            <a:ext cx="5787" cy="501134"/>
          </a:xfrm>
          <a:prstGeom prst="straightConnector1">
            <a:avLst/>
          </a:prstGeom>
          <a:ln w="38100">
            <a:solidFill>
              <a:schemeClr val="accent2"/>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Call center">
            <a:extLst>
              <a:ext uri="{FF2B5EF4-FFF2-40B4-BE49-F238E27FC236}">
                <a16:creationId xmlns:a16="http://schemas.microsoft.com/office/drawing/2014/main" id="{144864BE-AAA1-4144-91BB-68DB07D54879}"/>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063998" y="3185246"/>
            <a:ext cx="320040" cy="320040"/>
          </a:xfrm>
          <a:prstGeom prst="rect">
            <a:avLst/>
          </a:prstGeom>
        </p:spPr>
      </p:pic>
      <p:pic>
        <p:nvPicPr>
          <p:cNvPr id="39" name="Graphic 38" descr="Chat">
            <a:extLst>
              <a:ext uri="{FF2B5EF4-FFF2-40B4-BE49-F238E27FC236}">
                <a16:creationId xmlns:a16="http://schemas.microsoft.com/office/drawing/2014/main" id="{026D37F6-62AE-479B-BF6E-78D382A4450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85028" y="3146252"/>
            <a:ext cx="418777" cy="418777"/>
          </a:xfrm>
          <a:prstGeom prst="rect">
            <a:avLst/>
          </a:prstGeom>
        </p:spPr>
      </p:pic>
      <p:pic>
        <p:nvPicPr>
          <p:cNvPr id="41" name="Graphic 40" descr="Document">
            <a:extLst>
              <a:ext uri="{FF2B5EF4-FFF2-40B4-BE49-F238E27FC236}">
                <a16:creationId xmlns:a16="http://schemas.microsoft.com/office/drawing/2014/main" id="{177DFC77-C2B5-4F8F-86EA-5D5756384118}"/>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91562" y="3185245"/>
            <a:ext cx="332277" cy="332277"/>
          </a:xfrm>
          <a:prstGeom prst="rect">
            <a:avLst/>
          </a:prstGeom>
        </p:spPr>
      </p:pic>
      <p:pic>
        <p:nvPicPr>
          <p:cNvPr id="43" name="Graphic 42" descr="Checklist">
            <a:extLst>
              <a:ext uri="{FF2B5EF4-FFF2-40B4-BE49-F238E27FC236}">
                <a16:creationId xmlns:a16="http://schemas.microsoft.com/office/drawing/2014/main" id="{33436540-8317-45AD-9E93-ED03CDD43CF9}"/>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92100" y="3192882"/>
            <a:ext cx="321723" cy="321723"/>
          </a:xfrm>
          <a:prstGeom prst="rect">
            <a:avLst/>
          </a:prstGeom>
        </p:spPr>
      </p:pic>
    </p:spTree>
    <p:extLst>
      <p:ext uri="{BB962C8B-B14F-4D97-AF65-F5344CB8AC3E}">
        <p14:creationId xmlns:p14="http://schemas.microsoft.com/office/powerpoint/2010/main" val="125268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B68DF8-61BD-45AC-A222-E92ED68B3D57}"/>
              </a:ext>
            </a:extLst>
          </p:cNvPr>
          <p:cNvSpPr>
            <a:spLocks noGrp="1"/>
          </p:cNvSpPr>
          <p:nvPr>
            <p:ph type="title"/>
          </p:nvPr>
        </p:nvSpPr>
        <p:spPr/>
        <p:txBody>
          <a:bodyPr/>
          <a:lstStyle/>
          <a:p>
            <a:r>
              <a:rPr lang="en-US" dirty="0"/>
              <a:t>External access vs Guest access privileges</a:t>
            </a:r>
          </a:p>
        </p:txBody>
      </p:sp>
      <p:graphicFrame>
        <p:nvGraphicFramePr>
          <p:cNvPr id="6" name="Table 5">
            <a:extLst>
              <a:ext uri="{FF2B5EF4-FFF2-40B4-BE49-F238E27FC236}">
                <a16:creationId xmlns:a16="http://schemas.microsoft.com/office/drawing/2014/main" id="{7100B3D7-388A-466B-AE77-1706A5463CEC}"/>
              </a:ext>
            </a:extLst>
          </p:cNvPr>
          <p:cNvGraphicFramePr>
            <a:graphicFrameLocks noGrp="1"/>
          </p:cNvGraphicFramePr>
          <p:nvPr>
            <p:extLst>
              <p:ext uri="{D42A27DB-BD31-4B8C-83A1-F6EECF244321}">
                <p14:modId xmlns:p14="http://schemas.microsoft.com/office/powerpoint/2010/main" val="3882571343"/>
              </p:ext>
            </p:extLst>
          </p:nvPr>
        </p:nvGraphicFramePr>
        <p:xfrm>
          <a:off x="838200" y="1144893"/>
          <a:ext cx="10660332" cy="5014800"/>
        </p:xfrm>
        <a:graphic>
          <a:graphicData uri="http://schemas.openxmlformats.org/drawingml/2006/table">
            <a:tbl>
              <a:tblPr>
                <a:tableStyleId>{306799F8-075E-4A3A-A7F6-7FBC6576F1A4}</a:tableStyleId>
              </a:tblPr>
              <a:tblGrid>
                <a:gridCol w="8366612">
                  <a:extLst>
                    <a:ext uri="{9D8B030D-6E8A-4147-A177-3AD203B41FA5}">
                      <a16:colId xmlns:a16="http://schemas.microsoft.com/office/drawing/2014/main" val="1512557821"/>
                    </a:ext>
                  </a:extLst>
                </a:gridCol>
                <a:gridCol w="1157782">
                  <a:extLst>
                    <a:ext uri="{9D8B030D-6E8A-4147-A177-3AD203B41FA5}">
                      <a16:colId xmlns:a16="http://schemas.microsoft.com/office/drawing/2014/main" val="1486745100"/>
                    </a:ext>
                  </a:extLst>
                </a:gridCol>
                <a:gridCol w="1135938">
                  <a:extLst>
                    <a:ext uri="{9D8B030D-6E8A-4147-A177-3AD203B41FA5}">
                      <a16:colId xmlns:a16="http://schemas.microsoft.com/office/drawing/2014/main" val="2095407986"/>
                    </a:ext>
                  </a:extLst>
                </a:gridCol>
              </a:tblGrid>
              <a:tr h="200592">
                <a:tc>
                  <a:txBody>
                    <a:bodyPr/>
                    <a:lstStyle/>
                    <a:p>
                      <a:pPr algn="l" fontAlgn="b"/>
                      <a:r>
                        <a:rPr lang="de-DE" sz="1200" b="1" u="none" strike="noStrike" dirty="0">
                          <a:solidFill>
                            <a:srgbClr val="FFFFFF"/>
                          </a:solidFill>
                          <a:effectLst/>
                          <a:latin typeface="IBM Plex Sans Condensed" panose="020B0506050203000203" pitchFamily="34" charset="0"/>
                        </a:rPr>
                        <a:t>Feature</a:t>
                      </a:r>
                      <a:endParaRPr lang="de-DE" sz="1200" b="1" i="0" u="none" strike="noStrike" dirty="0">
                        <a:solidFill>
                          <a:srgbClr val="FFFFFF"/>
                        </a:solidFill>
                        <a:effectLst/>
                        <a:latin typeface="IBM Plex Sans Condensed" panose="020B0506050203000203" pitchFamily="34" charset="0"/>
                      </a:endParaRPr>
                    </a:p>
                  </a:txBody>
                  <a:tcPr marL="7252" marR="7252" marT="7252" marB="0" anchor="b"/>
                </a:tc>
                <a:tc>
                  <a:txBody>
                    <a:bodyPr/>
                    <a:lstStyle/>
                    <a:p>
                      <a:pPr algn="ctr" fontAlgn="b"/>
                      <a:r>
                        <a:rPr lang="de-DE" sz="1200" b="1" u="none" strike="noStrike" dirty="0">
                          <a:solidFill>
                            <a:srgbClr val="FFFFFF"/>
                          </a:solidFill>
                          <a:effectLst/>
                          <a:latin typeface="IBM Plex Sans Condensed" panose="020B0506050203000203" pitchFamily="34" charset="0"/>
                        </a:rPr>
                        <a:t>External</a:t>
                      </a:r>
                      <a:endParaRPr lang="de-DE" sz="1200" b="1" i="0" u="none" strike="noStrike" dirty="0">
                        <a:solidFill>
                          <a:srgbClr val="FFFFFF"/>
                        </a:solidFill>
                        <a:effectLst/>
                        <a:latin typeface="IBM Plex Sans Condensed" panose="020B0506050203000203" pitchFamily="34" charset="0"/>
                      </a:endParaRPr>
                    </a:p>
                  </a:txBody>
                  <a:tcPr marL="7252" marR="7252" marT="7252" marB="0" anchor="b"/>
                </a:tc>
                <a:tc>
                  <a:txBody>
                    <a:bodyPr/>
                    <a:lstStyle/>
                    <a:p>
                      <a:pPr algn="ctr" fontAlgn="b"/>
                      <a:r>
                        <a:rPr lang="de-DE" sz="1200" b="1" u="none" strike="noStrike" dirty="0">
                          <a:solidFill>
                            <a:srgbClr val="FFFFFF"/>
                          </a:solidFill>
                          <a:effectLst/>
                          <a:latin typeface="IBM Plex Sans Condensed" panose="020B0506050203000203" pitchFamily="34" charset="0"/>
                        </a:rPr>
                        <a:t>Guest</a:t>
                      </a:r>
                      <a:endParaRPr lang="de-DE" sz="1200" b="1" i="0" u="none" strike="noStrike" dirty="0">
                        <a:solidFill>
                          <a:srgbClr val="FFFFFF"/>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1472620296"/>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User can chat with someone in another company</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1652902718"/>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User can call someone in another company</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406325123"/>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User can see if someone from another company is available for call or chat</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1375086541"/>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User can search for users across external tenants</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err="1">
                          <a:solidFill>
                            <a:schemeClr val="bg1"/>
                          </a:solidFill>
                          <a:effectLst/>
                          <a:latin typeface="IBM Plex Sans Condensed" panose="020B0506050203000203" pitchFamily="34" charset="0"/>
                        </a:rPr>
                        <a:t>No</a:t>
                      </a:r>
                      <a:endParaRPr lang="de-DE" sz="1200" b="0" i="0" u="none" strike="noStrike" dirty="0">
                        <a:solidFill>
                          <a:schemeClr val="bg1"/>
                        </a:solidFill>
                        <a:effectLst/>
                        <a:latin typeface="IBM Plex Sans Condensed" panose="020B0506050203000203" pitchFamily="34" charset="0"/>
                      </a:endParaRPr>
                    </a:p>
                  </a:txBody>
                  <a:tcPr marL="7252" marR="7252" marT="7252" marB="0" anchor="b">
                    <a:solidFill>
                      <a:schemeClr val="accent3">
                        <a:lumMod val="75000"/>
                      </a:schemeClr>
                    </a:solidFill>
                  </a:tcPr>
                </a:tc>
                <a:extLst>
                  <a:ext uri="{0D108BD9-81ED-4DB2-BD59-A6C34878D82A}">
                    <a16:rowId xmlns:a16="http://schemas.microsoft.com/office/drawing/2014/main" val="2916482669"/>
                  </a:ext>
                </a:extLst>
              </a:tr>
              <a:tr h="200592">
                <a:tc>
                  <a:txBody>
                    <a:bodyPr/>
                    <a:lstStyle/>
                    <a:p>
                      <a:pPr algn="l" fontAlgn="b"/>
                      <a:r>
                        <a:rPr lang="de-DE" sz="1200" u="none" strike="noStrike" dirty="0">
                          <a:solidFill>
                            <a:schemeClr val="bg1"/>
                          </a:solidFill>
                          <a:effectLst/>
                          <a:latin typeface="IBM Plex Sans Condensed" panose="020B0506050203000203" pitchFamily="34" charset="0"/>
                        </a:rPr>
                        <a:t>User </a:t>
                      </a:r>
                      <a:r>
                        <a:rPr lang="de-DE" sz="1200" u="none" strike="noStrike" dirty="0" err="1">
                          <a:solidFill>
                            <a:schemeClr val="bg1"/>
                          </a:solidFill>
                          <a:effectLst/>
                          <a:latin typeface="IBM Plex Sans Condensed" panose="020B0506050203000203" pitchFamily="34" charset="0"/>
                        </a:rPr>
                        <a:t>can</a:t>
                      </a:r>
                      <a:r>
                        <a:rPr lang="de-DE" sz="1200" u="none" strike="noStrike" dirty="0">
                          <a:solidFill>
                            <a:schemeClr val="bg1"/>
                          </a:solidFill>
                          <a:effectLst/>
                          <a:latin typeface="IBM Plex Sans Condensed" panose="020B0506050203000203" pitchFamily="34" charset="0"/>
                        </a:rPr>
                        <a:t> </a:t>
                      </a:r>
                      <a:r>
                        <a:rPr lang="de-DE" sz="1200" u="none" strike="noStrike" dirty="0" err="1">
                          <a:solidFill>
                            <a:schemeClr val="bg1"/>
                          </a:solidFill>
                          <a:effectLst/>
                          <a:latin typeface="IBM Plex Sans Condensed" panose="020B0506050203000203" pitchFamily="34" charset="0"/>
                        </a:rPr>
                        <a:t>share</a:t>
                      </a:r>
                      <a:r>
                        <a:rPr lang="de-DE" sz="1200" u="none" strike="noStrike" dirty="0">
                          <a:solidFill>
                            <a:schemeClr val="bg1"/>
                          </a:solidFill>
                          <a:effectLst/>
                          <a:latin typeface="IBM Plex Sans Condensed" panose="020B0506050203000203" pitchFamily="34" charset="0"/>
                        </a:rPr>
                        <a:t> </a:t>
                      </a:r>
                      <a:r>
                        <a:rPr lang="de-DE" sz="1200" u="none" strike="noStrike" dirty="0" err="1">
                          <a:solidFill>
                            <a:schemeClr val="bg1"/>
                          </a:solidFill>
                          <a:effectLst/>
                          <a:latin typeface="IBM Plex Sans Condensed" panose="020B0506050203000203" pitchFamily="34" charset="0"/>
                        </a:rPr>
                        <a:t>files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err="1">
                          <a:solidFill>
                            <a:schemeClr val="bg1"/>
                          </a:solidFill>
                          <a:effectLst/>
                          <a:latin typeface="IBM Plex Sans Condensed" panose="020B0506050203000203" pitchFamily="34" charset="0"/>
                        </a:rPr>
                        <a:t>No</a:t>
                      </a:r>
                      <a:endParaRPr lang="de-DE" sz="1200" b="0" i="0" u="none" strike="noStrike" dirty="0">
                        <a:solidFill>
                          <a:schemeClr val="bg1"/>
                        </a:solidFill>
                        <a:effectLst/>
                        <a:latin typeface="IBM Plex Sans Condensed" panose="020B0506050203000203" pitchFamily="34" charset="0"/>
                      </a:endParaRPr>
                    </a:p>
                  </a:txBody>
                  <a:tcPr marL="7252" marR="7252" marT="7252" marB="0" anchor="b">
                    <a:solidFill>
                      <a:schemeClr val="accent3">
                        <a:lumMod val="75000"/>
                      </a:schemeClr>
                    </a:solidFill>
                  </a:tcPr>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1472260631"/>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User can access Teams resources</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err="1">
                          <a:solidFill>
                            <a:schemeClr val="bg1"/>
                          </a:solidFill>
                          <a:effectLst/>
                          <a:latin typeface="IBM Plex Sans Condensed" panose="020B0506050203000203" pitchFamily="34" charset="0"/>
                        </a:rPr>
                        <a:t>No</a:t>
                      </a:r>
                      <a:endParaRPr lang="de-DE" sz="1200" b="0" i="0" u="none" strike="noStrike" dirty="0">
                        <a:solidFill>
                          <a:schemeClr val="bg1"/>
                        </a:solidFill>
                        <a:effectLst/>
                        <a:latin typeface="IBM Plex Sans Condensed" panose="020B0506050203000203" pitchFamily="34" charset="0"/>
                      </a:endParaRPr>
                    </a:p>
                  </a:txBody>
                  <a:tcPr marL="7252" marR="7252" marT="7252" marB="0" anchor="b">
                    <a:solidFill>
                      <a:schemeClr val="accent3">
                        <a:lumMod val="75000"/>
                      </a:schemeClr>
                    </a:solidFill>
                  </a:tcPr>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2198014605"/>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User can be added to a group chat</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err="1">
                          <a:solidFill>
                            <a:schemeClr val="bg1"/>
                          </a:solidFill>
                          <a:effectLst/>
                          <a:latin typeface="IBM Plex Sans Condensed" panose="020B0506050203000203" pitchFamily="34" charset="0"/>
                        </a:rPr>
                        <a:t>No</a:t>
                      </a:r>
                      <a:endParaRPr lang="de-DE" sz="1200" b="0" i="0" u="none" strike="noStrike" dirty="0">
                        <a:solidFill>
                          <a:schemeClr val="bg1"/>
                        </a:solidFill>
                        <a:effectLst/>
                        <a:latin typeface="IBM Plex Sans Condensed" panose="020B0506050203000203" pitchFamily="34" charset="0"/>
                      </a:endParaRPr>
                    </a:p>
                  </a:txBody>
                  <a:tcPr marL="7252" marR="7252" marT="7252" marB="0" anchor="b">
                    <a:solidFill>
                      <a:schemeClr val="accent3">
                        <a:lumMod val="75000"/>
                      </a:schemeClr>
                    </a:solidFill>
                  </a:tcPr>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3975990106"/>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User can be invited to a meeting</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2783061120"/>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Additional users can be added to a chat with an external user</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err="1">
                          <a:solidFill>
                            <a:schemeClr val="bg1"/>
                          </a:solidFill>
                          <a:effectLst/>
                          <a:latin typeface="IBM Plex Sans Condensed" panose="020B0506050203000203" pitchFamily="34" charset="0"/>
                        </a:rPr>
                        <a:t>No</a:t>
                      </a:r>
                      <a:endParaRPr lang="de-DE" sz="1200" b="0" i="0" u="none" strike="noStrike" dirty="0">
                        <a:solidFill>
                          <a:schemeClr val="bg1"/>
                        </a:solidFill>
                        <a:effectLst/>
                        <a:latin typeface="IBM Plex Sans Condensed" panose="020B0506050203000203" pitchFamily="34" charset="0"/>
                      </a:endParaRPr>
                    </a:p>
                  </a:txBody>
                  <a:tcPr marL="7252" marR="7252" marT="7252" marB="0" anchor="b">
                    <a:solidFill>
                      <a:schemeClr val="accent3">
                        <a:lumMod val="75000"/>
                      </a:schemeClr>
                    </a:solidFill>
                  </a:tcPr>
                </a:tc>
                <a:tc>
                  <a:txBody>
                    <a:bodyPr/>
                    <a:lstStyle/>
                    <a:p>
                      <a:pPr algn="ctr" fontAlgn="b"/>
                      <a:r>
                        <a:rPr lang="de-DE" sz="1200" u="none" strike="noStrike" dirty="0">
                          <a:solidFill>
                            <a:schemeClr val="bg1"/>
                          </a:solidFill>
                          <a:effectLst/>
                          <a:latin typeface="IBM Plex Sans Condensed" panose="020B0506050203000203" pitchFamily="34" charset="0"/>
                        </a:rPr>
                        <a:t>N/A</a:t>
                      </a:r>
                      <a:endParaRPr lang="de-DE" sz="1200" b="0" i="0" u="none" strike="noStrike" dirty="0">
                        <a:solidFill>
                          <a:schemeClr val="bg1"/>
                        </a:solidFill>
                        <a:effectLst/>
                        <a:latin typeface="IBM Plex Sans Condensed" panose="020B0506050203000203" pitchFamily="34" charset="0"/>
                      </a:endParaRPr>
                    </a:p>
                  </a:txBody>
                  <a:tcPr marL="7252" marR="7252" marT="7252" marB="0" anchor="b">
                    <a:solidFill>
                      <a:schemeClr val="accent1">
                        <a:lumMod val="75000"/>
                      </a:schemeClr>
                    </a:solidFill>
                  </a:tcPr>
                </a:tc>
                <a:extLst>
                  <a:ext uri="{0D108BD9-81ED-4DB2-BD59-A6C34878D82A}">
                    <a16:rowId xmlns:a16="http://schemas.microsoft.com/office/drawing/2014/main" val="357687165"/>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User is identified as an external party</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4154211136"/>
                  </a:ext>
                </a:extLst>
              </a:tr>
              <a:tr h="200592">
                <a:tc>
                  <a:txBody>
                    <a:bodyPr/>
                    <a:lstStyle/>
                    <a:p>
                      <a:pPr algn="l" fontAlgn="b"/>
                      <a:r>
                        <a:rPr lang="de-DE" sz="1200" u="none" strike="noStrike" dirty="0">
                          <a:solidFill>
                            <a:schemeClr val="bg1"/>
                          </a:solidFill>
                          <a:effectLst/>
                          <a:latin typeface="IBM Plex Sans Condensed" panose="020B0506050203000203" pitchFamily="34" charset="0"/>
                        </a:rPr>
                        <a:t>Presence </a:t>
                      </a:r>
                      <a:r>
                        <a:rPr lang="de-DE" sz="1200" u="none" strike="noStrike" dirty="0" err="1">
                          <a:solidFill>
                            <a:schemeClr val="bg1"/>
                          </a:solidFill>
                          <a:effectLst/>
                          <a:latin typeface="IBM Plex Sans Condensed" panose="020B0506050203000203" pitchFamily="34" charset="0"/>
                        </a:rPr>
                        <a:t>is</a:t>
                      </a:r>
                      <a:r>
                        <a:rPr lang="de-DE" sz="1200" u="none" strike="noStrike" dirty="0">
                          <a:solidFill>
                            <a:schemeClr val="bg1"/>
                          </a:solidFill>
                          <a:effectLst/>
                          <a:latin typeface="IBM Plex Sans Condensed" panose="020B0506050203000203" pitchFamily="34" charset="0"/>
                        </a:rPr>
                        <a:t> </a:t>
                      </a:r>
                      <a:r>
                        <a:rPr lang="de-DE" sz="1200" u="none" strike="noStrike" dirty="0" err="1">
                          <a:solidFill>
                            <a:schemeClr val="bg1"/>
                          </a:solidFill>
                          <a:effectLst/>
                          <a:latin typeface="IBM Plex Sans Condensed" panose="020B0506050203000203" pitchFamily="34" charset="0"/>
                        </a:rPr>
                        <a:t>displayed</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3281770825"/>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Out of office message is shown</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err="1">
                          <a:solidFill>
                            <a:schemeClr val="bg1"/>
                          </a:solidFill>
                          <a:effectLst/>
                          <a:latin typeface="IBM Plex Sans Condensed" panose="020B0506050203000203" pitchFamily="34" charset="0"/>
                        </a:rPr>
                        <a:t>No</a:t>
                      </a:r>
                      <a:endParaRPr lang="de-DE" sz="1200" b="0" i="0" u="none" strike="noStrike" dirty="0">
                        <a:solidFill>
                          <a:schemeClr val="bg1"/>
                        </a:solidFill>
                        <a:effectLst/>
                        <a:latin typeface="IBM Plex Sans Condensed" panose="020B0506050203000203" pitchFamily="34" charset="0"/>
                      </a:endParaRPr>
                    </a:p>
                  </a:txBody>
                  <a:tcPr marL="7252" marR="7252" marT="7252" marB="0" anchor="b">
                    <a:solidFill>
                      <a:schemeClr val="accent3">
                        <a:lumMod val="75000"/>
                      </a:schemeClr>
                    </a:solidFill>
                  </a:tcPr>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44293744"/>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Individual user can be blocked</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err="1">
                          <a:solidFill>
                            <a:schemeClr val="bg1"/>
                          </a:solidFill>
                          <a:effectLst/>
                          <a:latin typeface="IBM Plex Sans Condensed" panose="020B0506050203000203" pitchFamily="34" charset="0"/>
                        </a:rPr>
                        <a:t>No</a:t>
                      </a:r>
                      <a:endParaRPr lang="de-DE" sz="1200" b="0" i="0" u="none" strike="noStrike" dirty="0">
                        <a:solidFill>
                          <a:schemeClr val="bg1"/>
                        </a:solidFill>
                        <a:effectLst/>
                        <a:latin typeface="IBM Plex Sans Condensed" panose="020B0506050203000203" pitchFamily="34" charset="0"/>
                      </a:endParaRPr>
                    </a:p>
                  </a:txBody>
                  <a:tcPr marL="7252" marR="7252" marT="7252" marB="0" anchor="b">
                    <a:solidFill>
                      <a:schemeClr val="accent3">
                        <a:lumMod val="75000"/>
                      </a:schemeClr>
                    </a:solidFill>
                  </a:tcPr>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4250085681"/>
                  </a:ext>
                </a:extLst>
              </a:tr>
              <a:tr h="200592">
                <a:tc>
                  <a:txBody>
                    <a:bodyPr/>
                    <a:lstStyle/>
                    <a:p>
                      <a:pPr algn="l" fontAlgn="b"/>
                      <a:r>
                        <a:rPr lang="de-DE" sz="1200" u="none" strike="noStrike" dirty="0">
                          <a:solidFill>
                            <a:schemeClr val="bg1"/>
                          </a:solidFill>
                          <a:effectLst/>
                          <a:latin typeface="IBM Plex Sans Condensed" panose="020B0506050203000203" pitchFamily="34" charset="0"/>
                        </a:rPr>
                        <a:t>@</a:t>
                      </a:r>
                      <a:r>
                        <a:rPr lang="de-DE" sz="1200" u="none" strike="noStrike" dirty="0" err="1">
                          <a:solidFill>
                            <a:schemeClr val="bg1"/>
                          </a:solidFill>
                          <a:effectLst/>
                          <a:latin typeface="IBM Plex Sans Condensed" panose="020B0506050203000203" pitchFamily="34" charset="0"/>
                        </a:rPr>
                        <a:t>mentions</a:t>
                      </a:r>
                      <a:r>
                        <a:rPr lang="de-DE" sz="1200" u="none" strike="noStrike" dirty="0">
                          <a:solidFill>
                            <a:schemeClr val="bg1"/>
                          </a:solidFill>
                          <a:effectLst/>
                          <a:latin typeface="IBM Plex Sans Condensed" panose="020B0506050203000203" pitchFamily="34" charset="0"/>
                        </a:rPr>
                        <a:t> </a:t>
                      </a:r>
                      <a:r>
                        <a:rPr lang="de-DE" sz="1200" u="none" strike="noStrike" dirty="0" err="1">
                          <a:solidFill>
                            <a:schemeClr val="bg1"/>
                          </a:solidFill>
                          <a:effectLst/>
                          <a:latin typeface="IBM Plex Sans Condensed" panose="020B0506050203000203" pitchFamily="34" charset="0"/>
                        </a:rPr>
                        <a:t>are</a:t>
                      </a:r>
                      <a:r>
                        <a:rPr lang="de-DE" sz="1200" u="none" strike="noStrike" dirty="0">
                          <a:solidFill>
                            <a:schemeClr val="bg1"/>
                          </a:solidFill>
                          <a:effectLst/>
                          <a:latin typeface="IBM Plex Sans Condensed" panose="020B0506050203000203" pitchFamily="34" charset="0"/>
                        </a:rPr>
                        <a:t> </a:t>
                      </a:r>
                      <a:r>
                        <a:rPr lang="de-DE" sz="1200" u="none" strike="noStrike" dirty="0" err="1">
                          <a:solidFill>
                            <a:schemeClr val="bg1"/>
                          </a:solidFill>
                          <a:effectLst/>
                          <a:latin typeface="IBM Plex Sans Condensed" panose="020B0506050203000203" pitchFamily="34" charset="0"/>
                        </a:rPr>
                        <a:t>supported</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3971832868"/>
                  </a:ext>
                </a:extLst>
              </a:tr>
              <a:tr h="200592">
                <a:tc>
                  <a:txBody>
                    <a:bodyPr/>
                    <a:lstStyle/>
                    <a:p>
                      <a:pPr algn="l" fontAlgn="b"/>
                      <a:r>
                        <a:rPr lang="de-DE" sz="1200" u="none" strike="noStrike" dirty="0" err="1">
                          <a:solidFill>
                            <a:schemeClr val="bg1"/>
                          </a:solidFill>
                          <a:effectLst/>
                          <a:latin typeface="IBM Plex Sans Condensed" panose="020B0506050203000203" pitchFamily="34" charset="0"/>
                        </a:rPr>
                        <a:t>Make</a:t>
                      </a:r>
                      <a:r>
                        <a:rPr lang="de-DE" sz="1200" u="none" strike="noStrike" dirty="0">
                          <a:solidFill>
                            <a:schemeClr val="bg1"/>
                          </a:solidFill>
                          <a:effectLst/>
                          <a:latin typeface="IBM Plex Sans Condensed" panose="020B0506050203000203" pitchFamily="34" charset="0"/>
                        </a:rPr>
                        <a:t> private </a:t>
                      </a:r>
                      <a:r>
                        <a:rPr lang="de-DE" sz="1200" u="none" strike="noStrike" dirty="0" err="1">
                          <a:solidFill>
                            <a:schemeClr val="bg1"/>
                          </a:solidFill>
                          <a:effectLst/>
                          <a:latin typeface="IBM Plex Sans Condensed" panose="020B0506050203000203" pitchFamily="34" charset="0"/>
                        </a:rPr>
                        <a:t>calls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1896374248"/>
                  </a:ext>
                </a:extLst>
              </a:tr>
              <a:tr h="200592">
                <a:tc>
                  <a:txBody>
                    <a:bodyPr/>
                    <a:lstStyle/>
                    <a:p>
                      <a:pPr algn="l" fontAlgn="b"/>
                      <a:r>
                        <a:rPr lang="en-US" sz="1200" u="none" strike="noStrike" dirty="0">
                          <a:solidFill>
                            <a:schemeClr val="bg1"/>
                          </a:solidFill>
                          <a:effectLst/>
                          <a:latin typeface="IBM Plex Sans Condensed" panose="020B0506050203000203" pitchFamily="34" charset="0"/>
                        </a:rPr>
                        <a:t>View the phone number for dial-in meeting participants</a:t>
                      </a:r>
                      <a:endParaRPr lang="en-US"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err="1">
                          <a:solidFill>
                            <a:schemeClr val="bg1"/>
                          </a:solidFill>
                          <a:effectLst/>
                          <a:latin typeface="IBM Plex Sans Condensed" panose="020B0506050203000203" pitchFamily="34" charset="0"/>
                        </a:rPr>
                        <a:t>No</a:t>
                      </a:r>
                      <a:endParaRPr lang="de-DE" sz="1200" b="0" i="0" u="none" strike="noStrike" dirty="0">
                        <a:solidFill>
                          <a:schemeClr val="bg1"/>
                        </a:solidFill>
                        <a:effectLst/>
                        <a:latin typeface="IBM Plex Sans Condensed" panose="020B0506050203000203" pitchFamily="34" charset="0"/>
                      </a:endParaRPr>
                    </a:p>
                  </a:txBody>
                  <a:tcPr marL="7252" marR="7252" marT="7252" marB="0" anchor="b">
                    <a:solidFill>
                      <a:schemeClr val="accent3">
                        <a:lumMod val="75000"/>
                      </a:schemeClr>
                    </a:solidFill>
                  </a:tcPr>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4086904993"/>
                  </a:ext>
                </a:extLst>
              </a:tr>
              <a:tr h="200592">
                <a:tc>
                  <a:txBody>
                    <a:bodyPr/>
                    <a:lstStyle/>
                    <a:p>
                      <a:pPr algn="l" fontAlgn="b"/>
                      <a:r>
                        <a:rPr lang="de-DE" sz="1200" u="none" strike="noStrike" dirty="0" err="1">
                          <a:solidFill>
                            <a:schemeClr val="bg1"/>
                          </a:solidFill>
                          <a:effectLst/>
                          <a:latin typeface="IBM Plex Sans Condensed" panose="020B0506050203000203" pitchFamily="34" charset="0"/>
                        </a:rPr>
                        <a:t>Allow</a:t>
                      </a:r>
                      <a:r>
                        <a:rPr lang="de-DE" sz="1200" u="none" strike="noStrike" dirty="0">
                          <a:solidFill>
                            <a:schemeClr val="bg1"/>
                          </a:solidFill>
                          <a:effectLst/>
                          <a:latin typeface="IBM Plex Sans Condensed" panose="020B0506050203000203" pitchFamily="34" charset="0"/>
                        </a:rPr>
                        <a:t> IP </a:t>
                      </a:r>
                      <a:r>
                        <a:rPr lang="de-DE" sz="1200" u="none" strike="noStrike" dirty="0" err="1">
                          <a:solidFill>
                            <a:schemeClr val="bg1"/>
                          </a:solidFill>
                          <a:effectLst/>
                          <a:latin typeface="IBM Plex Sans Condensed" panose="020B0506050203000203" pitchFamily="34" charset="0"/>
                        </a:rPr>
                        <a:t>video</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49728920"/>
                  </a:ext>
                </a:extLst>
              </a:tr>
              <a:tr h="200592">
                <a:tc>
                  <a:txBody>
                    <a:bodyPr/>
                    <a:lstStyle/>
                    <a:p>
                      <a:pPr algn="l" fontAlgn="b"/>
                      <a:r>
                        <a:rPr lang="de-DE" sz="1200" u="none" strike="noStrike" dirty="0">
                          <a:solidFill>
                            <a:schemeClr val="bg1"/>
                          </a:solidFill>
                          <a:effectLst/>
                          <a:latin typeface="IBM Plex Sans Condensed" panose="020B0506050203000203" pitchFamily="34" charset="0"/>
                        </a:rPr>
                        <a:t>Screen </a:t>
                      </a:r>
                      <a:r>
                        <a:rPr lang="de-DE" sz="1200" u="none" strike="noStrike" dirty="0" err="1">
                          <a:solidFill>
                            <a:schemeClr val="bg1"/>
                          </a:solidFill>
                          <a:effectLst/>
                          <a:latin typeface="IBM Plex Sans Condensed" panose="020B0506050203000203" pitchFamily="34" charset="0"/>
                        </a:rPr>
                        <a:t>sharing</a:t>
                      </a:r>
                      <a:r>
                        <a:rPr lang="de-DE" sz="1200" u="none" strike="noStrike" dirty="0">
                          <a:solidFill>
                            <a:schemeClr val="bg1"/>
                          </a:solidFill>
                          <a:effectLst/>
                          <a:latin typeface="IBM Plex Sans Condensed" panose="020B0506050203000203" pitchFamily="34" charset="0"/>
                        </a:rPr>
                        <a:t> </a:t>
                      </a:r>
                      <a:r>
                        <a:rPr lang="de-DE" sz="1200" u="none" strike="noStrike" dirty="0" err="1">
                          <a:solidFill>
                            <a:schemeClr val="bg1"/>
                          </a:solidFill>
                          <a:effectLst/>
                          <a:latin typeface="IBM Plex Sans Condensed" panose="020B0506050203000203" pitchFamily="34" charset="0"/>
                        </a:rPr>
                        <a:t>mode</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3352350563"/>
                  </a:ext>
                </a:extLst>
              </a:tr>
              <a:tr h="200592">
                <a:tc>
                  <a:txBody>
                    <a:bodyPr/>
                    <a:lstStyle/>
                    <a:p>
                      <a:pPr algn="l" fontAlgn="b"/>
                      <a:r>
                        <a:rPr lang="de-DE" sz="1200" u="none" strike="noStrike" dirty="0" err="1">
                          <a:solidFill>
                            <a:schemeClr val="bg1"/>
                          </a:solidFill>
                          <a:effectLst/>
                          <a:latin typeface="IBM Plex Sans Condensed" panose="020B0506050203000203" pitchFamily="34" charset="0"/>
                        </a:rPr>
                        <a:t>Allow</a:t>
                      </a:r>
                      <a:r>
                        <a:rPr lang="de-DE" sz="1200" u="none" strike="noStrike" dirty="0">
                          <a:solidFill>
                            <a:schemeClr val="bg1"/>
                          </a:solidFill>
                          <a:effectLst/>
                          <a:latin typeface="IBM Plex Sans Condensed" panose="020B0506050203000203" pitchFamily="34" charset="0"/>
                        </a:rPr>
                        <a:t> </a:t>
                      </a:r>
                      <a:r>
                        <a:rPr lang="de-DE" sz="1200" u="none" strike="noStrike" dirty="0" err="1">
                          <a:solidFill>
                            <a:schemeClr val="bg1"/>
                          </a:solidFill>
                          <a:effectLst/>
                          <a:latin typeface="IBM Plex Sans Condensed" panose="020B0506050203000203" pitchFamily="34" charset="0"/>
                        </a:rPr>
                        <a:t>meet</a:t>
                      </a:r>
                      <a:r>
                        <a:rPr lang="de-DE" sz="1200" u="none" strike="noStrike" dirty="0">
                          <a:solidFill>
                            <a:schemeClr val="bg1"/>
                          </a:solidFill>
                          <a:effectLst/>
                          <a:latin typeface="IBM Plex Sans Condensed" panose="020B0506050203000203" pitchFamily="34" charset="0"/>
                        </a:rPr>
                        <a:t> </a:t>
                      </a:r>
                      <a:r>
                        <a:rPr lang="de-DE" sz="1200" u="none" strike="noStrike" dirty="0" err="1">
                          <a:solidFill>
                            <a:schemeClr val="bg1"/>
                          </a:solidFill>
                          <a:effectLst/>
                          <a:latin typeface="IBM Plex Sans Condensed" panose="020B0506050203000203" pitchFamily="34" charset="0"/>
                        </a:rPr>
                        <a:t>now</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err="1">
                          <a:solidFill>
                            <a:schemeClr val="bg1"/>
                          </a:solidFill>
                          <a:effectLst/>
                          <a:latin typeface="IBM Plex Sans Condensed" panose="020B0506050203000203" pitchFamily="34" charset="0"/>
                        </a:rPr>
                        <a:t>No</a:t>
                      </a:r>
                      <a:endParaRPr lang="de-DE" sz="1200" b="0" i="0" u="none" strike="noStrike" dirty="0">
                        <a:solidFill>
                          <a:schemeClr val="bg1"/>
                        </a:solidFill>
                        <a:effectLst/>
                        <a:latin typeface="IBM Plex Sans Condensed" panose="020B0506050203000203" pitchFamily="34" charset="0"/>
                      </a:endParaRPr>
                    </a:p>
                  </a:txBody>
                  <a:tcPr marL="7252" marR="7252" marT="7252" marB="0" anchor="b">
                    <a:solidFill>
                      <a:schemeClr val="accent3">
                        <a:lumMod val="75000"/>
                      </a:schemeClr>
                    </a:solidFill>
                  </a:tcPr>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4205390773"/>
                  </a:ext>
                </a:extLst>
              </a:tr>
              <a:tr h="200592">
                <a:tc>
                  <a:txBody>
                    <a:bodyPr/>
                    <a:lstStyle/>
                    <a:p>
                      <a:pPr algn="l" fontAlgn="b"/>
                      <a:r>
                        <a:rPr lang="de-DE" sz="1200" u="none" strike="noStrike" dirty="0">
                          <a:solidFill>
                            <a:schemeClr val="bg1"/>
                          </a:solidFill>
                          <a:effectLst/>
                          <a:latin typeface="IBM Plex Sans Condensed" panose="020B0506050203000203" pitchFamily="34" charset="0"/>
                        </a:rPr>
                        <a:t>Edit </a:t>
                      </a:r>
                      <a:r>
                        <a:rPr lang="de-DE" sz="1200" u="none" strike="noStrike" dirty="0" err="1">
                          <a:solidFill>
                            <a:schemeClr val="bg1"/>
                          </a:solidFill>
                          <a:effectLst/>
                          <a:latin typeface="IBM Plex Sans Condensed" panose="020B0506050203000203" pitchFamily="34" charset="0"/>
                        </a:rPr>
                        <a:t>sent</a:t>
                      </a:r>
                      <a:r>
                        <a:rPr lang="de-DE" sz="1200" u="none" strike="noStrike" dirty="0">
                          <a:solidFill>
                            <a:schemeClr val="bg1"/>
                          </a:solidFill>
                          <a:effectLst/>
                          <a:latin typeface="IBM Plex Sans Condensed" panose="020B0506050203000203" pitchFamily="34" charset="0"/>
                        </a:rPr>
                        <a:t> </a:t>
                      </a:r>
                      <a:r>
                        <a:rPr lang="de-DE" sz="1200" u="none" strike="noStrike" dirty="0" err="1">
                          <a:solidFill>
                            <a:schemeClr val="bg1"/>
                          </a:solidFill>
                          <a:effectLst/>
                          <a:latin typeface="IBM Plex Sans Condensed" panose="020B0506050203000203" pitchFamily="34" charset="0"/>
                        </a:rPr>
                        <a:t>messages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2900023309"/>
                  </a:ext>
                </a:extLst>
              </a:tr>
              <a:tr h="200592">
                <a:tc>
                  <a:txBody>
                    <a:bodyPr/>
                    <a:lstStyle/>
                    <a:p>
                      <a:pPr algn="l" fontAlgn="b"/>
                      <a:r>
                        <a:rPr lang="de-DE" sz="1200" u="none" strike="noStrike" dirty="0">
                          <a:solidFill>
                            <a:schemeClr val="bg1"/>
                          </a:solidFill>
                          <a:effectLst/>
                          <a:latin typeface="IBM Plex Sans Condensed" panose="020B0506050203000203" pitchFamily="34" charset="0"/>
                        </a:rPr>
                        <a:t>Can </a:t>
                      </a:r>
                      <a:r>
                        <a:rPr lang="de-DE" sz="1200" u="none" strike="noStrike" dirty="0" err="1">
                          <a:solidFill>
                            <a:schemeClr val="bg1"/>
                          </a:solidFill>
                          <a:effectLst/>
                          <a:latin typeface="IBM Plex Sans Condensed" panose="020B0506050203000203" pitchFamily="34" charset="0"/>
                        </a:rPr>
                        <a:t>delete</a:t>
                      </a:r>
                      <a:r>
                        <a:rPr lang="de-DE" sz="1200" u="none" strike="noStrike" dirty="0">
                          <a:solidFill>
                            <a:schemeClr val="bg1"/>
                          </a:solidFill>
                          <a:effectLst/>
                          <a:latin typeface="IBM Plex Sans Condensed" panose="020B0506050203000203" pitchFamily="34" charset="0"/>
                        </a:rPr>
                        <a:t> </a:t>
                      </a:r>
                      <a:r>
                        <a:rPr lang="de-DE" sz="1200" u="none" strike="noStrike" dirty="0" err="1">
                          <a:solidFill>
                            <a:schemeClr val="bg1"/>
                          </a:solidFill>
                          <a:effectLst/>
                          <a:latin typeface="IBM Plex Sans Condensed" panose="020B0506050203000203" pitchFamily="34" charset="0"/>
                        </a:rPr>
                        <a:t>sent</a:t>
                      </a:r>
                      <a:r>
                        <a:rPr lang="de-DE" sz="1200" u="none" strike="noStrike" dirty="0">
                          <a:solidFill>
                            <a:schemeClr val="bg1"/>
                          </a:solidFill>
                          <a:effectLst/>
                          <a:latin typeface="IBM Plex Sans Condensed" panose="020B0506050203000203" pitchFamily="34" charset="0"/>
                        </a:rPr>
                        <a:t> </a:t>
                      </a:r>
                      <a:r>
                        <a:rPr lang="de-DE" sz="1200" u="none" strike="noStrike" dirty="0" err="1">
                          <a:solidFill>
                            <a:schemeClr val="bg1"/>
                          </a:solidFill>
                          <a:effectLst/>
                          <a:latin typeface="IBM Plex Sans Condensed" panose="020B0506050203000203" pitchFamily="34" charset="0"/>
                        </a:rPr>
                        <a:t>messages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3292957053"/>
                  </a:ext>
                </a:extLst>
              </a:tr>
              <a:tr h="200592">
                <a:tc>
                  <a:txBody>
                    <a:bodyPr/>
                    <a:lstStyle/>
                    <a:p>
                      <a:pPr algn="l" fontAlgn="b"/>
                      <a:r>
                        <a:rPr lang="de-DE" sz="1200" u="none" strike="noStrike" dirty="0">
                          <a:solidFill>
                            <a:schemeClr val="bg1"/>
                          </a:solidFill>
                          <a:effectLst/>
                          <a:latin typeface="IBM Plex Sans Condensed" panose="020B0506050203000203" pitchFamily="34" charset="0"/>
                        </a:rPr>
                        <a:t>Use </a:t>
                      </a:r>
                      <a:r>
                        <a:rPr lang="de-DE" sz="1200" u="none" strike="noStrike" dirty="0" err="1">
                          <a:solidFill>
                            <a:schemeClr val="bg1"/>
                          </a:solidFill>
                          <a:effectLst/>
                          <a:latin typeface="IBM Plex Sans Condensed" panose="020B0506050203000203" pitchFamily="34" charset="0"/>
                        </a:rPr>
                        <a:t>Giphy</a:t>
                      </a:r>
                      <a:r>
                        <a:rPr lang="de-DE" sz="1200" u="none" strike="noStrike" dirty="0">
                          <a:solidFill>
                            <a:schemeClr val="bg1"/>
                          </a:solidFill>
                          <a:effectLst/>
                          <a:latin typeface="IBM Plex Sans Condensed" panose="020B0506050203000203" pitchFamily="34" charset="0"/>
                        </a:rPr>
                        <a:t> in </a:t>
                      </a:r>
                      <a:r>
                        <a:rPr lang="de-DE" sz="1200" u="none" strike="noStrike" dirty="0" err="1">
                          <a:solidFill>
                            <a:schemeClr val="bg1"/>
                          </a:solidFill>
                          <a:effectLst/>
                          <a:latin typeface="IBM Plex Sans Condensed" panose="020B0506050203000203" pitchFamily="34" charset="0"/>
                        </a:rPr>
                        <a:t>conversation</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1667069888"/>
                  </a:ext>
                </a:extLst>
              </a:tr>
              <a:tr h="200592">
                <a:tc>
                  <a:txBody>
                    <a:bodyPr/>
                    <a:lstStyle/>
                    <a:p>
                      <a:pPr algn="l" fontAlgn="b"/>
                      <a:r>
                        <a:rPr lang="de-DE" sz="1200" u="none" strike="noStrike" dirty="0">
                          <a:solidFill>
                            <a:schemeClr val="bg1"/>
                          </a:solidFill>
                          <a:effectLst/>
                          <a:latin typeface="IBM Plex Sans Condensed" panose="020B0506050203000203" pitchFamily="34" charset="0"/>
                        </a:rPr>
                        <a:t>Use </a:t>
                      </a:r>
                      <a:r>
                        <a:rPr lang="de-DE" sz="1200" u="none" strike="noStrike" dirty="0" err="1">
                          <a:solidFill>
                            <a:schemeClr val="bg1"/>
                          </a:solidFill>
                          <a:effectLst/>
                          <a:latin typeface="IBM Plex Sans Condensed" panose="020B0506050203000203" pitchFamily="34" charset="0"/>
                        </a:rPr>
                        <a:t>memes</a:t>
                      </a:r>
                      <a:r>
                        <a:rPr lang="de-DE" sz="1200" u="none" strike="noStrike" dirty="0">
                          <a:solidFill>
                            <a:schemeClr val="bg1"/>
                          </a:solidFill>
                          <a:effectLst/>
                          <a:latin typeface="IBM Plex Sans Condensed" panose="020B0506050203000203" pitchFamily="34" charset="0"/>
                        </a:rPr>
                        <a:t> in </a:t>
                      </a:r>
                      <a:r>
                        <a:rPr lang="de-DE" sz="1200" u="none" strike="noStrike" dirty="0" err="1">
                          <a:solidFill>
                            <a:schemeClr val="bg1"/>
                          </a:solidFill>
                          <a:effectLst/>
                          <a:latin typeface="IBM Plex Sans Condensed" panose="020B0506050203000203" pitchFamily="34" charset="0"/>
                        </a:rPr>
                        <a:t>conversation</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46243003"/>
                  </a:ext>
                </a:extLst>
              </a:tr>
              <a:tr h="200592">
                <a:tc>
                  <a:txBody>
                    <a:bodyPr/>
                    <a:lstStyle/>
                    <a:p>
                      <a:pPr algn="l" fontAlgn="b"/>
                      <a:r>
                        <a:rPr lang="de-DE" sz="1200" u="none" strike="noStrike" dirty="0">
                          <a:solidFill>
                            <a:schemeClr val="bg1"/>
                          </a:solidFill>
                          <a:effectLst/>
                          <a:latin typeface="IBM Plex Sans Condensed" panose="020B0506050203000203" pitchFamily="34" charset="0"/>
                        </a:rPr>
                        <a:t>Use </a:t>
                      </a:r>
                      <a:r>
                        <a:rPr lang="de-DE" sz="1200" u="none" strike="noStrike" dirty="0" err="1">
                          <a:solidFill>
                            <a:schemeClr val="bg1"/>
                          </a:solidFill>
                          <a:effectLst/>
                          <a:latin typeface="IBM Plex Sans Condensed" panose="020B0506050203000203" pitchFamily="34" charset="0"/>
                        </a:rPr>
                        <a:t>stickers</a:t>
                      </a:r>
                      <a:r>
                        <a:rPr lang="de-DE" sz="1200" u="none" strike="noStrike" dirty="0">
                          <a:solidFill>
                            <a:schemeClr val="bg1"/>
                          </a:solidFill>
                          <a:effectLst/>
                          <a:latin typeface="IBM Plex Sans Condensed" panose="020B0506050203000203" pitchFamily="34" charset="0"/>
                        </a:rPr>
                        <a:t> in </a:t>
                      </a:r>
                      <a:r>
                        <a:rPr lang="de-DE" sz="1200" u="none" strike="noStrike" dirty="0" err="1">
                          <a:solidFill>
                            <a:schemeClr val="bg1"/>
                          </a:solidFill>
                          <a:effectLst/>
                          <a:latin typeface="IBM Plex Sans Condensed" panose="020B0506050203000203" pitchFamily="34" charset="0"/>
                        </a:rPr>
                        <a:t>conversation</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tc>
                  <a:txBody>
                    <a:bodyPr/>
                    <a:lstStyle/>
                    <a:p>
                      <a:pPr algn="ctr" fontAlgn="b"/>
                      <a:r>
                        <a:rPr lang="de-DE" sz="1200" u="none" strike="noStrike" dirty="0">
                          <a:solidFill>
                            <a:schemeClr val="bg1"/>
                          </a:solidFill>
                          <a:effectLst/>
                          <a:latin typeface="IBM Plex Sans Condensed" panose="020B0506050203000203" pitchFamily="34" charset="0"/>
                        </a:rPr>
                        <a:t>Yes</a:t>
                      </a:r>
                      <a:endParaRPr lang="de-DE" sz="1200" b="0" i="0" u="none" strike="noStrike" dirty="0">
                        <a:solidFill>
                          <a:schemeClr val="bg1"/>
                        </a:solidFill>
                        <a:effectLst/>
                        <a:latin typeface="IBM Plex Sans Condensed" panose="020B0506050203000203" pitchFamily="34" charset="0"/>
                      </a:endParaRPr>
                    </a:p>
                  </a:txBody>
                  <a:tcPr marL="7252" marR="7252" marT="7252" marB="0" anchor="b"/>
                </a:tc>
                <a:extLst>
                  <a:ext uri="{0D108BD9-81ED-4DB2-BD59-A6C34878D82A}">
                    <a16:rowId xmlns:a16="http://schemas.microsoft.com/office/drawing/2014/main" val="4172179434"/>
                  </a:ext>
                </a:extLst>
              </a:tr>
            </a:tbl>
          </a:graphicData>
        </a:graphic>
      </p:graphicFrame>
    </p:spTree>
    <p:extLst>
      <p:ext uri="{BB962C8B-B14F-4D97-AF65-F5344CB8AC3E}">
        <p14:creationId xmlns:p14="http://schemas.microsoft.com/office/powerpoint/2010/main" val="397644898"/>
      </p:ext>
    </p:extLst>
  </p:cSld>
  <p:clrMapOvr>
    <a:masterClrMapping/>
  </p:clrMapOvr>
</p:sld>
</file>

<file path=ppt/theme/theme1.xml><?xml version="1.0" encoding="utf-8"?>
<a:theme xmlns:a="http://schemas.openxmlformats.org/drawingml/2006/main" name="Office Theme">
  <a:themeElements>
    <a:clrScheme name="Suedwind">
      <a:dk1>
        <a:sysClr val="windowText" lastClr="000000"/>
      </a:dk1>
      <a:lt1>
        <a:sysClr val="window" lastClr="FFFFFF"/>
      </a:lt1>
      <a:dk2>
        <a:srgbClr val="7F7F7F"/>
      </a:dk2>
      <a:lt2>
        <a:srgbClr val="E7E6E6"/>
      </a:lt2>
      <a:accent1>
        <a:srgbClr val="A83D72"/>
      </a:accent1>
      <a:accent2>
        <a:srgbClr val="426DA9"/>
      </a:accent2>
      <a:accent3>
        <a:srgbClr val="E8927C"/>
      </a:accent3>
      <a:accent4>
        <a:srgbClr val="BFBFBF"/>
      </a:accent4>
      <a:accent5>
        <a:srgbClr val="7F7F7F"/>
      </a:accent5>
      <a:accent6>
        <a:srgbClr val="AEABAB"/>
      </a:accent6>
      <a:hlink>
        <a:srgbClr val="757070"/>
      </a:hlink>
      <a:folHlink>
        <a:srgbClr val="595959"/>
      </a:folHlink>
    </a:clrScheme>
    <a:fontScheme name="Suedwind main 3">
      <a:majorFont>
        <a:latin typeface="IBM Plex Sans Condensed Medium"/>
        <a:ea typeface=""/>
        <a:cs typeface=""/>
      </a:majorFont>
      <a:minorFont>
        <a:latin typeface="IBM Plex Sans Condensed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055_Office Template 2012 - 16x9 - White Background">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365 Template Orange.potx" id="{A418BC41-9312-4E81-974D-3B62BBA9F7CA}" vid="{6D227263-DACE-442F-8D98-551E7A302C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1558</TotalTime>
  <Words>1484</Words>
  <Application>Microsoft Office PowerPoint</Application>
  <PresentationFormat>Widescreen</PresentationFormat>
  <Paragraphs>279</Paragraphs>
  <Slides>40</Slides>
  <Notes>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Arial</vt:lpstr>
      <vt:lpstr>Calibri</vt:lpstr>
      <vt:lpstr>Consolas</vt:lpstr>
      <vt:lpstr>Courier New</vt:lpstr>
      <vt:lpstr>IBM Plex Sans Condensed</vt:lpstr>
      <vt:lpstr>IBM Plex Sans Condensed Light</vt:lpstr>
      <vt:lpstr>IBM Plex Sans Condensed Medium</vt:lpstr>
      <vt:lpstr>Segoe UI</vt:lpstr>
      <vt:lpstr>Segoe UI Light</vt:lpstr>
      <vt:lpstr>Segoe UI Semibold</vt:lpstr>
      <vt:lpstr>Wingdings</vt:lpstr>
      <vt:lpstr>Office Theme</vt:lpstr>
      <vt:lpstr>5-30055_Office Template 2012 - 16x9 - White Background</vt:lpstr>
      <vt:lpstr>ENABLING, MANAGING AND CONTROLLING EXTERNAL AND GUEST ACCESS IN MICROSOFT TEAMS AND AAD  by Adis Jugo  TEAMS CONSULTING, CEO AND LEAD ARCHITECT MICROSOFT MVP, MICROSOFT REGIONAL DIRECTOR</vt:lpstr>
      <vt:lpstr>Our Sponsors</vt:lpstr>
      <vt:lpstr>AGENDA</vt:lpstr>
      <vt:lpstr>PowerPoint Presentation</vt:lpstr>
      <vt:lpstr>PowerPoint Presentation</vt:lpstr>
      <vt:lpstr>PowerPoint Presentation</vt:lpstr>
      <vt:lpstr>PowerPoint Presentation</vt:lpstr>
      <vt:lpstr>EXTERNAL ACCESS                                                                      GUEST ACCESS</vt:lpstr>
      <vt:lpstr>External access vs Guest access privileges</vt:lpstr>
      <vt:lpstr>How do I control external access?</vt:lpstr>
      <vt:lpstr>GUEST ACCESS</vt:lpstr>
      <vt:lpstr>TEAM MEMBERS VS GUESTS</vt:lpstr>
      <vt:lpstr>Enabling guest access: Step 1 – Azure Active Directory</vt:lpstr>
      <vt:lpstr>Enabling guest access: Azure – setting up a Guest Inviter Role</vt:lpstr>
      <vt:lpstr>Enabling guest access: Step 2 – Check Office 365 Groups Settings</vt:lpstr>
      <vt:lpstr>Enabling guest access: Step 3 – Check Teams Settings</vt:lpstr>
      <vt:lpstr>Enabling guest access: Step 4 – Check SharePoint Settings</vt:lpstr>
      <vt:lpstr>Enable guest permissions in each Team</vt:lpstr>
      <vt:lpstr>HIGH LEVEL GROUPS-TEAMS USER ARCHITECTURE</vt:lpstr>
      <vt:lpstr>The guest invitation process</vt:lpstr>
      <vt:lpstr>The guest auth flow. </vt:lpstr>
      <vt:lpstr>Group membership is async: 20 min – 24 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Guests</vt:lpstr>
      <vt:lpstr>GETTNG ALL TEAMS FOR AN USER</vt:lpstr>
      <vt:lpstr>Managing guests – UI or PowerShell</vt:lpstr>
      <vt:lpstr>Auditing guests – UI or PowerShell</vt:lpstr>
      <vt:lpstr>AUDITING GUESTS</vt:lpstr>
      <vt:lpstr>PowerPoint Presentation</vt:lpstr>
      <vt:lpstr>AUDITING GUESTS</vt:lpstr>
      <vt:lpstr>RECAP</vt:lpstr>
      <vt:lpstr>THANK YOU</vt:lpstr>
      <vt:lpstr>Our Sponsors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Adis Jugo</dc:creator>
  <cp:lastModifiedBy>Adis Jugo [Nubelus]</cp:lastModifiedBy>
  <cp:revision>113</cp:revision>
  <dcterms:created xsi:type="dcterms:W3CDTF">2020-09-16T13:17:52Z</dcterms:created>
  <dcterms:modified xsi:type="dcterms:W3CDTF">2020-10-10T10:29:41Z</dcterms:modified>
</cp:coreProperties>
</file>